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6"/>
  </p:notesMasterIdLst>
  <p:sldIdLst>
    <p:sldId id="256" r:id="rId2"/>
    <p:sldId id="263" r:id="rId3"/>
    <p:sldId id="265" r:id="rId4"/>
    <p:sldId id="294" r:id="rId5"/>
    <p:sldId id="266" r:id="rId6"/>
    <p:sldId id="277" r:id="rId7"/>
    <p:sldId id="268" r:id="rId8"/>
    <p:sldId id="269" r:id="rId9"/>
    <p:sldId id="292" r:id="rId10"/>
    <p:sldId id="293" r:id="rId11"/>
    <p:sldId id="272" r:id="rId12"/>
    <p:sldId id="291" r:id="rId13"/>
    <p:sldId id="274" r:id="rId14"/>
    <p:sldId id="275" r:id="rId15"/>
    <p:sldId id="300" r:id="rId16"/>
    <p:sldId id="276" r:id="rId17"/>
    <p:sldId id="308" r:id="rId18"/>
    <p:sldId id="279" r:id="rId19"/>
    <p:sldId id="295" r:id="rId20"/>
    <p:sldId id="281" r:id="rId21"/>
    <p:sldId id="282" r:id="rId22"/>
    <p:sldId id="284" r:id="rId23"/>
    <p:sldId id="299" r:id="rId24"/>
    <p:sldId id="298" r:id="rId25"/>
  </p:sldIdLst>
  <p:sldSz cx="18288000" cy="10287000"/>
  <p:notesSz cx="6858000" cy="9144000"/>
  <p:embeddedFontLst>
    <p:embeddedFont>
      <p:font typeface="Aharoni" panose="02010803020104030203" pitchFamily="2" charset="-79"/>
      <p:bold r:id="rId27"/>
    </p:embeddedFont>
    <p:embeddedFont>
      <p:font typeface="Avenir Book" panose="02000503020000020003" pitchFamily="2" charset="0"/>
      <p:regular r:id="rId28"/>
      <p:italic r:id="rId29"/>
    </p:embeddedFont>
    <p:embeddedFont>
      <p:font typeface="Cardo" panose="02020600000000000000" pitchFamily="18" charset="-79"/>
      <p:regular r:id="rId30"/>
      <p:bold r:id="rId31"/>
      <p:italic r:id="rId32"/>
    </p:embeddedFont>
    <p:embeddedFont>
      <p:font typeface="Inter" panose="02000503000000020004" pitchFamily="2" charset="0"/>
      <p:regular r:id="rId33"/>
      <p:bold r:id="rId34"/>
      <p:italic r:id="rId35"/>
      <p:boldItalic r:id="rId36"/>
    </p:embeddedFont>
    <p:embeddedFont>
      <p:font typeface="Inter Light" panose="02000503000000020004" pitchFamily="2" charset="0"/>
      <p:regular r:id="rId37"/>
      <p:bold r:id="rId38"/>
      <p:italic r:id="rId39"/>
      <p:boldItalic r:id="rId40"/>
    </p:embeddedFont>
    <p:embeddedFont>
      <p:font typeface="Wingdings 3" pitchFamily="2" charset="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584"/>
    <a:srgbClr val="57BEBB"/>
    <a:srgbClr val="F0AB00"/>
    <a:srgbClr val="085A51"/>
    <a:srgbClr val="38C0FB"/>
    <a:srgbClr val="83CCF2"/>
    <a:srgbClr val="0B246C"/>
    <a:srgbClr val="0D2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13"/>
    <p:restoredTop sz="78095"/>
  </p:normalViewPr>
  <p:slideViewPr>
    <p:cSldViewPr snapToGrid="0">
      <p:cViewPr varScale="1">
        <p:scale>
          <a:sx n="50" d="100"/>
          <a:sy n="50" d="100"/>
        </p:scale>
        <p:origin x="200" y="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!d"/><Relationship Id="rId1" Type="http://schemas.openxmlformats.org/officeDocument/2006/relationships/image" Target="../media/image8.jpg"/><Relationship Id="rId6" Type="http://schemas.openxmlformats.org/officeDocument/2006/relationships/hyperlink" Target="https://www.pikist.com/free-photo-vbmlw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rcra.emory.edu/coi/policies.html" TargetMode="External"/><Relationship Id="rId2" Type="http://schemas.openxmlformats.org/officeDocument/2006/relationships/hyperlink" Target="https://emory.ellucid.com/documents/view/25183/?security=92eb5272119dd84c47910d55e4ada88518721f79" TargetMode="External"/><Relationship Id="rId1" Type="http://schemas.openxmlformats.org/officeDocument/2006/relationships/hyperlink" Target="https://emory.ellucid.com/documents/view/17544/?security=fc76ef01c0e72ecc23817222d9f6c1f9b27e02ec" TargetMode="External"/><Relationship Id="rId4" Type="http://schemas.openxmlformats.org/officeDocument/2006/relationships/hyperlink" Target="mailto:eDisclose@emory.edu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!d"/><Relationship Id="rId1" Type="http://schemas.openxmlformats.org/officeDocument/2006/relationships/image" Target="../media/image8.jpg"/><Relationship Id="rId6" Type="http://schemas.openxmlformats.org/officeDocument/2006/relationships/hyperlink" Target="https://www.pikist.com/free-photo-vbmlw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rcra.emory.edu/coi/policies.html" TargetMode="External"/><Relationship Id="rId2" Type="http://schemas.openxmlformats.org/officeDocument/2006/relationships/hyperlink" Target="https://emory.ellucid.com/documents/view/25183/?security=92eb5272119dd84c47910d55e4ada88518721f79" TargetMode="External"/><Relationship Id="rId1" Type="http://schemas.openxmlformats.org/officeDocument/2006/relationships/hyperlink" Target="https://emory.ellucid.com/documents/view/17544/?security=fc76ef01c0e72ecc23817222d9f6c1f9b27e02ec" TargetMode="External"/><Relationship Id="rId4" Type="http://schemas.openxmlformats.org/officeDocument/2006/relationships/hyperlink" Target="mailto:eDisclose@emory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A785-FA6F-D54C-BEE0-C4F43F9FBB5B}" type="doc">
      <dgm:prSet loTypeId="urn:microsoft.com/office/officeart/2008/layout/VerticalCurv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F9E118-90E0-434A-A077-21DD1F16BFF5}">
      <dgm:prSet phldrT="[Text]" custT="1"/>
      <dgm:spPr/>
      <dgm:t>
        <a:bodyPr/>
        <a:lstStyle/>
        <a:p>
          <a:pPr>
            <a:buNone/>
          </a:pPr>
          <a:r>
            <a:rPr lang="en-US" sz="2800" dirty="0">
              <a:latin typeface="Avenir Book" panose="02000503020000020003" pitchFamily="2" charset="0"/>
              <a:ea typeface="Cardo"/>
              <a:cs typeface="Cardo"/>
            </a:rPr>
            <a:t>Pharmaceutical companies</a:t>
          </a:r>
          <a:endParaRPr lang="en-US" sz="2800" dirty="0"/>
        </a:p>
      </dgm:t>
    </dgm:pt>
    <dgm:pt modelId="{479C49AF-4E44-6448-9A5D-964EB7B288BD}" type="parTrans" cxnId="{C8EA3CE9-80E7-8849-89B2-B22DA6E2D634}">
      <dgm:prSet/>
      <dgm:spPr/>
      <dgm:t>
        <a:bodyPr/>
        <a:lstStyle/>
        <a:p>
          <a:endParaRPr lang="en-US"/>
        </a:p>
      </dgm:t>
    </dgm:pt>
    <dgm:pt modelId="{F04F895E-AD3A-3645-BC09-49BB4B06EDA3}" type="sibTrans" cxnId="{C8EA3CE9-80E7-8849-89B2-B22DA6E2D634}">
      <dgm:prSet/>
      <dgm:spPr/>
      <dgm:t>
        <a:bodyPr/>
        <a:lstStyle/>
        <a:p>
          <a:endParaRPr lang="en-US"/>
        </a:p>
      </dgm:t>
    </dgm:pt>
    <dgm:pt modelId="{653C7C81-B1E4-B745-8B8C-62F65FF4990F}">
      <dgm:prSet custT="1"/>
      <dgm:spPr/>
      <dgm:t>
        <a:bodyPr/>
        <a:lstStyle/>
        <a:p>
          <a:r>
            <a:rPr lang="en-US" sz="2800" dirty="0">
              <a:latin typeface="Avenir Book" panose="02000503020000020003" pitchFamily="2" charset="0"/>
              <a:ea typeface="Cardo"/>
              <a:cs typeface="Cardo"/>
            </a:rPr>
            <a:t>Medical software companies</a:t>
          </a:r>
        </a:p>
      </dgm:t>
    </dgm:pt>
    <dgm:pt modelId="{17A4C22B-2890-F642-A0D8-75563AFA8FA9}" type="parTrans" cxnId="{553C5FEA-09EC-EE4D-9464-2D7A7B8413A6}">
      <dgm:prSet/>
      <dgm:spPr/>
      <dgm:t>
        <a:bodyPr/>
        <a:lstStyle/>
        <a:p>
          <a:endParaRPr lang="en-US"/>
        </a:p>
      </dgm:t>
    </dgm:pt>
    <dgm:pt modelId="{EB6989CB-9919-2A4B-A8FD-51BCA72150C5}" type="sibTrans" cxnId="{553C5FEA-09EC-EE4D-9464-2D7A7B8413A6}">
      <dgm:prSet/>
      <dgm:spPr/>
      <dgm:t>
        <a:bodyPr/>
        <a:lstStyle/>
        <a:p>
          <a:endParaRPr lang="en-US"/>
        </a:p>
      </dgm:t>
    </dgm:pt>
    <dgm:pt modelId="{C8C726F0-C216-1E48-A3A7-22C79A2D3CF2}">
      <dgm:prSet custT="1"/>
      <dgm:spPr/>
      <dgm:t>
        <a:bodyPr/>
        <a:lstStyle/>
        <a:p>
          <a:r>
            <a:rPr lang="en-US" sz="2800">
              <a:latin typeface="Avenir Book" panose="02000503020000020003" pitchFamily="2" charset="0"/>
              <a:ea typeface="Cardo"/>
              <a:cs typeface="Cardo"/>
            </a:rPr>
            <a:t>Biomedical investment companies</a:t>
          </a:r>
          <a:endParaRPr lang="en-US" sz="2800" dirty="0">
            <a:latin typeface="Avenir Book" panose="02000503020000020003" pitchFamily="2" charset="0"/>
            <a:ea typeface="Cardo"/>
            <a:cs typeface="Cardo"/>
          </a:endParaRPr>
        </a:p>
      </dgm:t>
    </dgm:pt>
    <dgm:pt modelId="{ADF8DCFD-63AE-8A49-9D1A-20B3B5CA1499}" type="parTrans" cxnId="{A298D424-AAEC-A648-8089-7BE2F03CEC22}">
      <dgm:prSet/>
      <dgm:spPr/>
      <dgm:t>
        <a:bodyPr/>
        <a:lstStyle/>
        <a:p>
          <a:endParaRPr lang="en-US"/>
        </a:p>
      </dgm:t>
    </dgm:pt>
    <dgm:pt modelId="{D9463F4D-70DD-2A49-9FF3-9AD5F7331361}" type="sibTrans" cxnId="{A298D424-AAEC-A648-8089-7BE2F03CEC22}">
      <dgm:prSet/>
      <dgm:spPr/>
      <dgm:t>
        <a:bodyPr/>
        <a:lstStyle/>
        <a:p>
          <a:endParaRPr lang="en-US"/>
        </a:p>
      </dgm:t>
    </dgm:pt>
    <dgm:pt modelId="{425800C8-3825-E340-981B-9654739815A4}">
      <dgm:prSet custT="1"/>
      <dgm:spPr/>
      <dgm:t>
        <a:bodyPr/>
        <a:lstStyle/>
        <a:p>
          <a:r>
            <a:rPr lang="en-US" sz="2800">
              <a:latin typeface="Avenir Book" panose="02000503020000020003" pitchFamily="2" charset="0"/>
              <a:ea typeface="Cardo"/>
              <a:cs typeface="Cardo"/>
            </a:rPr>
            <a:t>For-profit educational companies</a:t>
          </a:r>
          <a:endParaRPr lang="en-US" sz="2800" dirty="0">
            <a:latin typeface="Avenir Book" panose="02000503020000020003" pitchFamily="2" charset="0"/>
            <a:ea typeface="Cardo"/>
            <a:cs typeface="Cardo"/>
          </a:endParaRPr>
        </a:p>
      </dgm:t>
    </dgm:pt>
    <dgm:pt modelId="{6C213289-9598-4F4F-B1EE-A864DD328760}" type="parTrans" cxnId="{ADC85176-C71E-6D48-8A6D-9267FDD785C7}">
      <dgm:prSet/>
      <dgm:spPr/>
      <dgm:t>
        <a:bodyPr/>
        <a:lstStyle/>
        <a:p>
          <a:endParaRPr lang="en-US"/>
        </a:p>
      </dgm:t>
    </dgm:pt>
    <dgm:pt modelId="{8BEC81A6-9DEB-4C4A-B170-564F29E2AD4A}" type="sibTrans" cxnId="{ADC85176-C71E-6D48-8A6D-9267FDD785C7}">
      <dgm:prSet/>
      <dgm:spPr/>
      <dgm:t>
        <a:bodyPr/>
        <a:lstStyle/>
        <a:p>
          <a:endParaRPr lang="en-US"/>
        </a:p>
      </dgm:t>
    </dgm:pt>
    <dgm:pt modelId="{BEC191D0-943A-1249-A23D-9B02EEBE5CEE}">
      <dgm:prSet custT="1"/>
      <dgm:spPr/>
      <dgm:t>
        <a:bodyPr/>
        <a:lstStyle/>
        <a:p>
          <a:r>
            <a:rPr lang="en-US" sz="2800" dirty="0">
              <a:latin typeface="Avenir Book" panose="02000503020000020003" pitchFamily="2" charset="0"/>
              <a:ea typeface="Cardo"/>
              <a:cs typeface="Cardo"/>
            </a:rPr>
            <a:t>Non-profit foundations sponsored by any of the above</a:t>
          </a:r>
          <a:r>
            <a:rPr lang="en-US" sz="2800" dirty="0">
              <a:latin typeface="Avenir Book" panose="02000503020000020003" pitchFamily="2" charset="0"/>
              <a:ea typeface="Cardo"/>
              <a:cs typeface="Cardo"/>
              <a:sym typeface="Cardo"/>
            </a:rPr>
            <a:t> </a:t>
          </a:r>
          <a:endParaRPr lang="en-US" sz="2800" dirty="0">
            <a:latin typeface="Avenir Book" panose="02000503020000020003" pitchFamily="2" charset="0"/>
            <a:ea typeface="Cardo"/>
            <a:cs typeface="Cardo"/>
          </a:endParaRPr>
        </a:p>
      </dgm:t>
    </dgm:pt>
    <dgm:pt modelId="{040D8008-C1D3-B742-85B1-31B7E7951DBF}" type="parTrans" cxnId="{0394A93A-E023-5143-89B2-4D11E5B02E30}">
      <dgm:prSet/>
      <dgm:spPr/>
      <dgm:t>
        <a:bodyPr/>
        <a:lstStyle/>
        <a:p>
          <a:endParaRPr lang="en-US"/>
        </a:p>
      </dgm:t>
    </dgm:pt>
    <dgm:pt modelId="{CC0B1CD4-2572-8A4A-B288-1D072814CC94}" type="sibTrans" cxnId="{0394A93A-E023-5143-89B2-4D11E5B02E30}">
      <dgm:prSet/>
      <dgm:spPr/>
      <dgm:t>
        <a:bodyPr/>
        <a:lstStyle/>
        <a:p>
          <a:endParaRPr lang="en-US"/>
        </a:p>
      </dgm:t>
    </dgm:pt>
    <dgm:pt modelId="{59F982C8-B21C-524F-9D4A-98F880E50F07}">
      <dgm:prSet phldrT="[Text]" custT="1"/>
      <dgm:spPr/>
      <dgm:t>
        <a:bodyPr/>
        <a:lstStyle/>
        <a:p>
          <a:pPr>
            <a:buNone/>
          </a:pPr>
          <a:r>
            <a:rPr lang="en-US" sz="2800" dirty="0">
              <a:latin typeface="Avenir Book" panose="02000503020000020003" pitchFamily="2" charset="0"/>
              <a:ea typeface="Cardo"/>
              <a:cs typeface="Cardo"/>
            </a:rPr>
            <a:t>Biotechnology companies</a:t>
          </a:r>
          <a:endParaRPr lang="en-US" sz="2800" dirty="0"/>
        </a:p>
      </dgm:t>
    </dgm:pt>
    <dgm:pt modelId="{B706D80F-0C93-6849-89E6-D299FD554EFC}" type="parTrans" cxnId="{28DD0511-3CCF-0C42-B8D9-8E98747B67F0}">
      <dgm:prSet/>
      <dgm:spPr/>
      <dgm:t>
        <a:bodyPr/>
        <a:lstStyle/>
        <a:p>
          <a:endParaRPr lang="en-US"/>
        </a:p>
      </dgm:t>
    </dgm:pt>
    <dgm:pt modelId="{B41C522A-F6C8-D74A-A69D-EAD707EAAF9B}" type="sibTrans" cxnId="{28DD0511-3CCF-0C42-B8D9-8E98747B67F0}">
      <dgm:prSet/>
      <dgm:spPr/>
      <dgm:t>
        <a:bodyPr/>
        <a:lstStyle/>
        <a:p>
          <a:endParaRPr lang="en-US"/>
        </a:p>
      </dgm:t>
    </dgm:pt>
    <dgm:pt modelId="{3D9056D7-2A14-CF41-8E17-8989F0385B28}">
      <dgm:prSet phldrT="[Text]" custT="1"/>
      <dgm:spPr/>
      <dgm:t>
        <a:bodyPr/>
        <a:lstStyle/>
        <a:p>
          <a:pPr>
            <a:buNone/>
          </a:pPr>
          <a:r>
            <a:rPr lang="en-US" sz="2800" dirty="0">
              <a:latin typeface="Avenir Book" panose="02000503020000020003" pitchFamily="2" charset="0"/>
              <a:ea typeface="Cardo"/>
              <a:cs typeface="Cardo"/>
            </a:rPr>
            <a:t> Medical device and medical equipment companies</a:t>
          </a:r>
          <a:endParaRPr lang="en-US" sz="2800" dirty="0"/>
        </a:p>
      </dgm:t>
    </dgm:pt>
    <dgm:pt modelId="{28B3F32E-ABC8-7443-9038-213C83792E9D}" type="parTrans" cxnId="{D540CC88-B99B-4D4F-B608-3ED03ED357DC}">
      <dgm:prSet/>
      <dgm:spPr/>
      <dgm:t>
        <a:bodyPr/>
        <a:lstStyle/>
        <a:p>
          <a:endParaRPr lang="en-US"/>
        </a:p>
      </dgm:t>
    </dgm:pt>
    <dgm:pt modelId="{2C2A3D2F-62A9-0047-99C1-6A1B720DA34F}" type="sibTrans" cxnId="{D540CC88-B99B-4D4F-B608-3ED03ED357DC}">
      <dgm:prSet/>
      <dgm:spPr/>
      <dgm:t>
        <a:bodyPr/>
        <a:lstStyle/>
        <a:p>
          <a:endParaRPr lang="en-US"/>
        </a:p>
      </dgm:t>
    </dgm:pt>
    <dgm:pt modelId="{EF471DB6-E7BD-5D44-99DE-88922633599E}" type="pres">
      <dgm:prSet presAssocID="{85C8A785-FA6F-D54C-BEE0-C4F43F9FBB5B}" presName="Name0" presStyleCnt="0">
        <dgm:presLayoutVars>
          <dgm:chMax val="7"/>
          <dgm:chPref val="7"/>
          <dgm:dir/>
        </dgm:presLayoutVars>
      </dgm:prSet>
      <dgm:spPr/>
    </dgm:pt>
    <dgm:pt modelId="{F62BE61B-2CC4-794E-87D5-6DF13A43F5B8}" type="pres">
      <dgm:prSet presAssocID="{85C8A785-FA6F-D54C-BEE0-C4F43F9FBB5B}" presName="Name1" presStyleCnt="0"/>
      <dgm:spPr/>
    </dgm:pt>
    <dgm:pt modelId="{D9AF9254-1755-2942-A7C0-C72DCB357D59}" type="pres">
      <dgm:prSet presAssocID="{85C8A785-FA6F-D54C-BEE0-C4F43F9FBB5B}" presName="cycle" presStyleCnt="0"/>
      <dgm:spPr/>
    </dgm:pt>
    <dgm:pt modelId="{9FE64895-6F30-4B4A-9E0D-BA38F7A434DD}" type="pres">
      <dgm:prSet presAssocID="{85C8A785-FA6F-D54C-BEE0-C4F43F9FBB5B}" presName="srcNode" presStyleLbl="node1" presStyleIdx="0" presStyleCnt="7"/>
      <dgm:spPr/>
    </dgm:pt>
    <dgm:pt modelId="{E1C0C055-D055-A948-9B1C-42F94E71F1DB}" type="pres">
      <dgm:prSet presAssocID="{85C8A785-FA6F-D54C-BEE0-C4F43F9FBB5B}" presName="conn" presStyleLbl="parChTrans1D2" presStyleIdx="0" presStyleCnt="1"/>
      <dgm:spPr/>
    </dgm:pt>
    <dgm:pt modelId="{1C229045-5295-DA47-9E8F-9442B36FBE15}" type="pres">
      <dgm:prSet presAssocID="{85C8A785-FA6F-D54C-BEE0-C4F43F9FBB5B}" presName="extraNode" presStyleLbl="node1" presStyleIdx="0" presStyleCnt="7"/>
      <dgm:spPr/>
    </dgm:pt>
    <dgm:pt modelId="{50BE221B-26B8-3C4E-8354-36DF24104705}" type="pres">
      <dgm:prSet presAssocID="{85C8A785-FA6F-D54C-BEE0-C4F43F9FBB5B}" presName="dstNode" presStyleLbl="node1" presStyleIdx="0" presStyleCnt="7"/>
      <dgm:spPr/>
    </dgm:pt>
    <dgm:pt modelId="{49A4FD87-EBFD-464A-8FCD-00C81423B44D}" type="pres">
      <dgm:prSet presAssocID="{DDF9E118-90E0-434A-A077-21DD1F16BFF5}" presName="text_1" presStyleLbl="node1" presStyleIdx="0" presStyleCnt="7">
        <dgm:presLayoutVars>
          <dgm:bulletEnabled val="1"/>
        </dgm:presLayoutVars>
      </dgm:prSet>
      <dgm:spPr/>
    </dgm:pt>
    <dgm:pt modelId="{1FE8FF9F-5123-A147-8A76-2E0B1DF27902}" type="pres">
      <dgm:prSet presAssocID="{DDF9E118-90E0-434A-A077-21DD1F16BFF5}" presName="accent_1" presStyleCnt="0"/>
      <dgm:spPr/>
    </dgm:pt>
    <dgm:pt modelId="{F851D9E8-9A23-5E4E-B881-A59084F1A2B8}" type="pres">
      <dgm:prSet presAssocID="{DDF9E118-90E0-434A-A077-21DD1F16BFF5}" presName="accentRepeatNode" presStyleLbl="solidFgAcc1" presStyleIdx="0" presStyleCnt="7"/>
      <dgm:spPr/>
    </dgm:pt>
    <dgm:pt modelId="{F9149944-3E68-AA42-85E4-4702FEA92549}" type="pres">
      <dgm:prSet presAssocID="{59F982C8-B21C-524F-9D4A-98F880E50F07}" presName="text_2" presStyleLbl="node1" presStyleIdx="1" presStyleCnt="7">
        <dgm:presLayoutVars>
          <dgm:bulletEnabled val="1"/>
        </dgm:presLayoutVars>
      </dgm:prSet>
      <dgm:spPr/>
    </dgm:pt>
    <dgm:pt modelId="{429B2662-FE55-F84F-8AD7-F3F4883F9FFA}" type="pres">
      <dgm:prSet presAssocID="{59F982C8-B21C-524F-9D4A-98F880E50F07}" presName="accent_2" presStyleCnt="0"/>
      <dgm:spPr/>
    </dgm:pt>
    <dgm:pt modelId="{50A4D2E5-1E1B-2141-8D7B-B647BE0AFD8E}" type="pres">
      <dgm:prSet presAssocID="{59F982C8-B21C-524F-9D4A-98F880E50F07}" presName="accentRepeatNode" presStyleLbl="solidFgAcc1" presStyleIdx="1" presStyleCnt="7"/>
      <dgm:spPr/>
    </dgm:pt>
    <dgm:pt modelId="{37A3B2D6-EBC6-E944-BF2E-FE58D88393D0}" type="pres">
      <dgm:prSet presAssocID="{3D9056D7-2A14-CF41-8E17-8989F0385B28}" presName="text_3" presStyleLbl="node1" presStyleIdx="2" presStyleCnt="7">
        <dgm:presLayoutVars>
          <dgm:bulletEnabled val="1"/>
        </dgm:presLayoutVars>
      </dgm:prSet>
      <dgm:spPr/>
    </dgm:pt>
    <dgm:pt modelId="{2989CFE6-CB7B-1848-9643-FA7B41EB77CC}" type="pres">
      <dgm:prSet presAssocID="{3D9056D7-2A14-CF41-8E17-8989F0385B28}" presName="accent_3" presStyleCnt="0"/>
      <dgm:spPr/>
    </dgm:pt>
    <dgm:pt modelId="{07CA5005-3D74-2142-B7AA-C35907F5C285}" type="pres">
      <dgm:prSet presAssocID="{3D9056D7-2A14-CF41-8E17-8989F0385B28}" presName="accentRepeatNode" presStyleLbl="solidFgAcc1" presStyleIdx="2" presStyleCnt="7"/>
      <dgm:spPr/>
    </dgm:pt>
    <dgm:pt modelId="{5767C490-CFC3-0343-BB53-3B0AC3ED0DAE}" type="pres">
      <dgm:prSet presAssocID="{653C7C81-B1E4-B745-8B8C-62F65FF4990F}" presName="text_4" presStyleLbl="node1" presStyleIdx="3" presStyleCnt="7">
        <dgm:presLayoutVars>
          <dgm:bulletEnabled val="1"/>
        </dgm:presLayoutVars>
      </dgm:prSet>
      <dgm:spPr/>
    </dgm:pt>
    <dgm:pt modelId="{DE3E38AA-1362-C242-88FB-8C70A73B13FC}" type="pres">
      <dgm:prSet presAssocID="{653C7C81-B1E4-B745-8B8C-62F65FF4990F}" presName="accent_4" presStyleCnt="0"/>
      <dgm:spPr/>
    </dgm:pt>
    <dgm:pt modelId="{178E24DC-2384-6448-A1CB-701BED1EA0F1}" type="pres">
      <dgm:prSet presAssocID="{653C7C81-B1E4-B745-8B8C-62F65FF4990F}" presName="accentRepeatNode" presStyleLbl="solidFgAcc1" presStyleIdx="3" presStyleCnt="7"/>
      <dgm:spPr/>
    </dgm:pt>
    <dgm:pt modelId="{EECC3B71-D3D2-E643-A639-07DFEBFD8625}" type="pres">
      <dgm:prSet presAssocID="{C8C726F0-C216-1E48-A3A7-22C79A2D3CF2}" presName="text_5" presStyleLbl="node1" presStyleIdx="4" presStyleCnt="7">
        <dgm:presLayoutVars>
          <dgm:bulletEnabled val="1"/>
        </dgm:presLayoutVars>
      </dgm:prSet>
      <dgm:spPr/>
    </dgm:pt>
    <dgm:pt modelId="{8CC088FE-2DAC-114B-9EED-85FFF90BEEF6}" type="pres">
      <dgm:prSet presAssocID="{C8C726F0-C216-1E48-A3A7-22C79A2D3CF2}" presName="accent_5" presStyleCnt="0"/>
      <dgm:spPr/>
    </dgm:pt>
    <dgm:pt modelId="{A755E1FA-1327-734A-9C5D-2036AB0A5A4B}" type="pres">
      <dgm:prSet presAssocID="{C8C726F0-C216-1E48-A3A7-22C79A2D3CF2}" presName="accentRepeatNode" presStyleLbl="solidFgAcc1" presStyleIdx="4" presStyleCnt="7"/>
      <dgm:spPr/>
    </dgm:pt>
    <dgm:pt modelId="{86D97EC2-16EC-A040-837F-11F74F683ABF}" type="pres">
      <dgm:prSet presAssocID="{425800C8-3825-E340-981B-9654739815A4}" presName="text_6" presStyleLbl="node1" presStyleIdx="5" presStyleCnt="7">
        <dgm:presLayoutVars>
          <dgm:bulletEnabled val="1"/>
        </dgm:presLayoutVars>
      </dgm:prSet>
      <dgm:spPr/>
    </dgm:pt>
    <dgm:pt modelId="{B8D133AD-28BB-3C47-B49C-11822D488AD1}" type="pres">
      <dgm:prSet presAssocID="{425800C8-3825-E340-981B-9654739815A4}" presName="accent_6" presStyleCnt="0"/>
      <dgm:spPr/>
    </dgm:pt>
    <dgm:pt modelId="{116A6EFE-BF7B-5B42-AF03-47B8EB868C2B}" type="pres">
      <dgm:prSet presAssocID="{425800C8-3825-E340-981B-9654739815A4}" presName="accentRepeatNode" presStyleLbl="solidFgAcc1" presStyleIdx="5" presStyleCnt="7"/>
      <dgm:spPr/>
    </dgm:pt>
    <dgm:pt modelId="{06FA245D-E7F5-C94D-9E59-A80BC36A0990}" type="pres">
      <dgm:prSet presAssocID="{BEC191D0-943A-1249-A23D-9B02EEBE5CEE}" presName="text_7" presStyleLbl="node1" presStyleIdx="6" presStyleCnt="7">
        <dgm:presLayoutVars>
          <dgm:bulletEnabled val="1"/>
        </dgm:presLayoutVars>
      </dgm:prSet>
      <dgm:spPr/>
    </dgm:pt>
    <dgm:pt modelId="{E3B38D5C-1F17-DF4F-9CFF-3533E242A77B}" type="pres">
      <dgm:prSet presAssocID="{BEC191D0-943A-1249-A23D-9B02EEBE5CEE}" presName="accent_7" presStyleCnt="0"/>
      <dgm:spPr/>
    </dgm:pt>
    <dgm:pt modelId="{68E00937-F2A2-7048-8713-1FBC6311EC6E}" type="pres">
      <dgm:prSet presAssocID="{BEC191D0-943A-1249-A23D-9B02EEBE5CEE}" presName="accentRepeatNode" presStyleLbl="solidFgAcc1" presStyleIdx="6" presStyleCnt="7"/>
      <dgm:spPr/>
    </dgm:pt>
  </dgm:ptLst>
  <dgm:cxnLst>
    <dgm:cxn modelId="{28DD0511-3CCF-0C42-B8D9-8E98747B67F0}" srcId="{85C8A785-FA6F-D54C-BEE0-C4F43F9FBB5B}" destId="{59F982C8-B21C-524F-9D4A-98F880E50F07}" srcOrd="1" destOrd="0" parTransId="{B706D80F-0C93-6849-89E6-D299FD554EFC}" sibTransId="{B41C522A-F6C8-D74A-A69D-EAD707EAAF9B}"/>
    <dgm:cxn modelId="{85435224-F717-E848-808C-32FFC4641FB4}" type="presOf" srcId="{DDF9E118-90E0-434A-A077-21DD1F16BFF5}" destId="{49A4FD87-EBFD-464A-8FCD-00C81423B44D}" srcOrd="0" destOrd="0" presId="urn:microsoft.com/office/officeart/2008/layout/VerticalCurvedList"/>
    <dgm:cxn modelId="{A298D424-AAEC-A648-8089-7BE2F03CEC22}" srcId="{85C8A785-FA6F-D54C-BEE0-C4F43F9FBB5B}" destId="{C8C726F0-C216-1E48-A3A7-22C79A2D3CF2}" srcOrd="4" destOrd="0" parTransId="{ADF8DCFD-63AE-8A49-9D1A-20B3B5CA1499}" sibTransId="{D9463F4D-70DD-2A49-9FF3-9AD5F7331361}"/>
    <dgm:cxn modelId="{7EE81329-A329-364B-8B11-DA295562BBA1}" type="presOf" srcId="{653C7C81-B1E4-B745-8B8C-62F65FF4990F}" destId="{5767C490-CFC3-0343-BB53-3B0AC3ED0DAE}" srcOrd="0" destOrd="0" presId="urn:microsoft.com/office/officeart/2008/layout/VerticalCurvedList"/>
    <dgm:cxn modelId="{0394A93A-E023-5143-89B2-4D11E5B02E30}" srcId="{85C8A785-FA6F-D54C-BEE0-C4F43F9FBB5B}" destId="{BEC191D0-943A-1249-A23D-9B02EEBE5CEE}" srcOrd="6" destOrd="0" parTransId="{040D8008-C1D3-B742-85B1-31B7E7951DBF}" sibTransId="{CC0B1CD4-2572-8A4A-B288-1D072814CC94}"/>
    <dgm:cxn modelId="{ADC85176-C71E-6D48-8A6D-9267FDD785C7}" srcId="{85C8A785-FA6F-D54C-BEE0-C4F43F9FBB5B}" destId="{425800C8-3825-E340-981B-9654739815A4}" srcOrd="5" destOrd="0" parTransId="{6C213289-9598-4F4F-B1EE-A864DD328760}" sibTransId="{8BEC81A6-9DEB-4C4A-B170-564F29E2AD4A}"/>
    <dgm:cxn modelId="{D540CC88-B99B-4D4F-B608-3ED03ED357DC}" srcId="{85C8A785-FA6F-D54C-BEE0-C4F43F9FBB5B}" destId="{3D9056D7-2A14-CF41-8E17-8989F0385B28}" srcOrd="2" destOrd="0" parTransId="{28B3F32E-ABC8-7443-9038-213C83792E9D}" sibTransId="{2C2A3D2F-62A9-0047-99C1-6A1B720DA34F}"/>
    <dgm:cxn modelId="{30DA21A1-CF6A-7943-8918-3856E6B1F3BA}" type="presOf" srcId="{3D9056D7-2A14-CF41-8E17-8989F0385B28}" destId="{37A3B2D6-EBC6-E944-BF2E-FE58D88393D0}" srcOrd="0" destOrd="0" presId="urn:microsoft.com/office/officeart/2008/layout/VerticalCurvedList"/>
    <dgm:cxn modelId="{4A6392B1-E795-B648-8042-A50DA6B90124}" type="presOf" srcId="{C8C726F0-C216-1E48-A3A7-22C79A2D3CF2}" destId="{EECC3B71-D3D2-E643-A639-07DFEBFD8625}" srcOrd="0" destOrd="0" presId="urn:microsoft.com/office/officeart/2008/layout/VerticalCurvedList"/>
    <dgm:cxn modelId="{6048B2BA-F402-5142-8B5A-3E3EE5F84A99}" type="presOf" srcId="{59F982C8-B21C-524F-9D4A-98F880E50F07}" destId="{F9149944-3E68-AA42-85E4-4702FEA92549}" srcOrd="0" destOrd="0" presId="urn:microsoft.com/office/officeart/2008/layout/VerticalCurvedList"/>
    <dgm:cxn modelId="{218BBBC3-F94A-624B-858A-BD009F79C727}" type="presOf" srcId="{425800C8-3825-E340-981B-9654739815A4}" destId="{86D97EC2-16EC-A040-837F-11F74F683ABF}" srcOrd="0" destOrd="0" presId="urn:microsoft.com/office/officeart/2008/layout/VerticalCurvedList"/>
    <dgm:cxn modelId="{734E09DE-6633-2D4A-98E4-4CAE1CD555EF}" type="presOf" srcId="{BEC191D0-943A-1249-A23D-9B02EEBE5CEE}" destId="{06FA245D-E7F5-C94D-9E59-A80BC36A0990}" srcOrd="0" destOrd="0" presId="urn:microsoft.com/office/officeart/2008/layout/VerticalCurvedList"/>
    <dgm:cxn modelId="{7950ADE5-947A-8440-8AC8-A2B8A1996701}" type="presOf" srcId="{85C8A785-FA6F-D54C-BEE0-C4F43F9FBB5B}" destId="{EF471DB6-E7BD-5D44-99DE-88922633599E}" srcOrd="0" destOrd="0" presId="urn:microsoft.com/office/officeart/2008/layout/VerticalCurvedList"/>
    <dgm:cxn modelId="{C8EA3CE9-80E7-8849-89B2-B22DA6E2D634}" srcId="{85C8A785-FA6F-D54C-BEE0-C4F43F9FBB5B}" destId="{DDF9E118-90E0-434A-A077-21DD1F16BFF5}" srcOrd="0" destOrd="0" parTransId="{479C49AF-4E44-6448-9A5D-964EB7B288BD}" sibTransId="{F04F895E-AD3A-3645-BC09-49BB4B06EDA3}"/>
    <dgm:cxn modelId="{553C5FEA-09EC-EE4D-9464-2D7A7B8413A6}" srcId="{85C8A785-FA6F-D54C-BEE0-C4F43F9FBB5B}" destId="{653C7C81-B1E4-B745-8B8C-62F65FF4990F}" srcOrd="3" destOrd="0" parTransId="{17A4C22B-2890-F642-A0D8-75563AFA8FA9}" sibTransId="{EB6989CB-9919-2A4B-A8FD-51BCA72150C5}"/>
    <dgm:cxn modelId="{A0FDC9FF-D79C-8247-A276-09280412343D}" type="presOf" srcId="{F04F895E-AD3A-3645-BC09-49BB4B06EDA3}" destId="{E1C0C055-D055-A948-9B1C-42F94E71F1DB}" srcOrd="0" destOrd="0" presId="urn:microsoft.com/office/officeart/2008/layout/VerticalCurvedList"/>
    <dgm:cxn modelId="{32E77D55-DC7F-2C49-9571-C3BE4B7A0FF3}" type="presParOf" srcId="{EF471DB6-E7BD-5D44-99DE-88922633599E}" destId="{F62BE61B-2CC4-794E-87D5-6DF13A43F5B8}" srcOrd="0" destOrd="0" presId="urn:microsoft.com/office/officeart/2008/layout/VerticalCurvedList"/>
    <dgm:cxn modelId="{75420088-7678-234F-B34C-7B83859E2DDB}" type="presParOf" srcId="{F62BE61B-2CC4-794E-87D5-6DF13A43F5B8}" destId="{D9AF9254-1755-2942-A7C0-C72DCB357D59}" srcOrd="0" destOrd="0" presId="urn:microsoft.com/office/officeart/2008/layout/VerticalCurvedList"/>
    <dgm:cxn modelId="{B0FB0C8F-D0ED-054E-AA4F-070FB503F356}" type="presParOf" srcId="{D9AF9254-1755-2942-A7C0-C72DCB357D59}" destId="{9FE64895-6F30-4B4A-9E0D-BA38F7A434DD}" srcOrd="0" destOrd="0" presId="urn:microsoft.com/office/officeart/2008/layout/VerticalCurvedList"/>
    <dgm:cxn modelId="{F844D175-C523-1A49-869A-681F2D8DF413}" type="presParOf" srcId="{D9AF9254-1755-2942-A7C0-C72DCB357D59}" destId="{E1C0C055-D055-A948-9B1C-42F94E71F1DB}" srcOrd="1" destOrd="0" presId="urn:microsoft.com/office/officeart/2008/layout/VerticalCurvedList"/>
    <dgm:cxn modelId="{9FEC0290-5AF6-9044-B4AE-120D4FCACEC6}" type="presParOf" srcId="{D9AF9254-1755-2942-A7C0-C72DCB357D59}" destId="{1C229045-5295-DA47-9E8F-9442B36FBE15}" srcOrd="2" destOrd="0" presId="urn:microsoft.com/office/officeart/2008/layout/VerticalCurvedList"/>
    <dgm:cxn modelId="{3A2D7F0A-8C89-3840-892A-40499D84966B}" type="presParOf" srcId="{D9AF9254-1755-2942-A7C0-C72DCB357D59}" destId="{50BE221B-26B8-3C4E-8354-36DF24104705}" srcOrd="3" destOrd="0" presId="urn:microsoft.com/office/officeart/2008/layout/VerticalCurvedList"/>
    <dgm:cxn modelId="{856575AE-8DB3-F640-B746-F458C4A208E5}" type="presParOf" srcId="{F62BE61B-2CC4-794E-87D5-6DF13A43F5B8}" destId="{49A4FD87-EBFD-464A-8FCD-00C81423B44D}" srcOrd="1" destOrd="0" presId="urn:microsoft.com/office/officeart/2008/layout/VerticalCurvedList"/>
    <dgm:cxn modelId="{B8BE83A8-28D0-F846-B621-79E09144D86B}" type="presParOf" srcId="{F62BE61B-2CC4-794E-87D5-6DF13A43F5B8}" destId="{1FE8FF9F-5123-A147-8A76-2E0B1DF27902}" srcOrd="2" destOrd="0" presId="urn:microsoft.com/office/officeart/2008/layout/VerticalCurvedList"/>
    <dgm:cxn modelId="{87D413F9-B8A0-6F44-9546-3E2E502D7226}" type="presParOf" srcId="{1FE8FF9F-5123-A147-8A76-2E0B1DF27902}" destId="{F851D9E8-9A23-5E4E-B881-A59084F1A2B8}" srcOrd="0" destOrd="0" presId="urn:microsoft.com/office/officeart/2008/layout/VerticalCurvedList"/>
    <dgm:cxn modelId="{CDA955D8-F90F-8345-B46F-12F8A7D1A4FE}" type="presParOf" srcId="{F62BE61B-2CC4-794E-87D5-6DF13A43F5B8}" destId="{F9149944-3E68-AA42-85E4-4702FEA92549}" srcOrd="3" destOrd="0" presId="urn:microsoft.com/office/officeart/2008/layout/VerticalCurvedList"/>
    <dgm:cxn modelId="{9A216CA3-14C6-7342-BB2A-7E56D3511DA1}" type="presParOf" srcId="{F62BE61B-2CC4-794E-87D5-6DF13A43F5B8}" destId="{429B2662-FE55-F84F-8AD7-F3F4883F9FFA}" srcOrd="4" destOrd="0" presId="urn:microsoft.com/office/officeart/2008/layout/VerticalCurvedList"/>
    <dgm:cxn modelId="{EE1BAE49-0240-4746-B48F-80B53FE1CBA3}" type="presParOf" srcId="{429B2662-FE55-F84F-8AD7-F3F4883F9FFA}" destId="{50A4D2E5-1E1B-2141-8D7B-B647BE0AFD8E}" srcOrd="0" destOrd="0" presId="urn:microsoft.com/office/officeart/2008/layout/VerticalCurvedList"/>
    <dgm:cxn modelId="{00B584FD-69BD-F24B-889C-9CFDC029EB56}" type="presParOf" srcId="{F62BE61B-2CC4-794E-87D5-6DF13A43F5B8}" destId="{37A3B2D6-EBC6-E944-BF2E-FE58D88393D0}" srcOrd="5" destOrd="0" presId="urn:microsoft.com/office/officeart/2008/layout/VerticalCurvedList"/>
    <dgm:cxn modelId="{780D790A-5FE6-8442-8CD9-EB6DBEECDBD4}" type="presParOf" srcId="{F62BE61B-2CC4-794E-87D5-6DF13A43F5B8}" destId="{2989CFE6-CB7B-1848-9643-FA7B41EB77CC}" srcOrd="6" destOrd="0" presId="urn:microsoft.com/office/officeart/2008/layout/VerticalCurvedList"/>
    <dgm:cxn modelId="{C730C975-48C8-8E48-B8C0-FFC5ECF6932D}" type="presParOf" srcId="{2989CFE6-CB7B-1848-9643-FA7B41EB77CC}" destId="{07CA5005-3D74-2142-B7AA-C35907F5C285}" srcOrd="0" destOrd="0" presId="urn:microsoft.com/office/officeart/2008/layout/VerticalCurvedList"/>
    <dgm:cxn modelId="{230370FD-164F-E543-A326-C5531CB500BD}" type="presParOf" srcId="{F62BE61B-2CC4-794E-87D5-6DF13A43F5B8}" destId="{5767C490-CFC3-0343-BB53-3B0AC3ED0DAE}" srcOrd="7" destOrd="0" presId="urn:microsoft.com/office/officeart/2008/layout/VerticalCurvedList"/>
    <dgm:cxn modelId="{48AB5B1D-43B2-6640-BFDF-3DB01FCCBE5B}" type="presParOf" srcId="{F62BE61B-2CC4-794E-87D5-6DF13A43F5B8}" destId="{DE3E38AA-1362-C242-88FB-8C70A73B13FC}" srcOrd="8" destOrd="0" presId="urn:microsoft.com/office/officeart/2008/layout/VerticalCurvedList"/>
    <dgm:cxn modelId="{38AB5454-B082-7D45-884E-86537BE80245}" type="presParOf" srcId="{DE3E38AA-1362-C242-88FB-8C70A73B13FC}" destId="{178E24DC-2384-6448-A1CB-701BED1EA0F1}" srcOrd="0" destOrd="0" presId="urn:microsoft.com/office/officeart/2008/layout/VerticalCurvedList"/>
    <dgm:cxn modelId="{E4EACAEF-8ADD-7F41-94FF-536EF982EC09}" type="presParOf" srcId="{F62BE61B-2CC4-794E-87D5-6DF13A43F5B8}" destId="{EECC3B71-D3D2-E643-A639-07DFEBFD8625}" srcOrd="9" destOrd="0" presId="urn:microsoft.com/office/officeart/2008/layout/VerticalCurvedList"/>
    <dgm:cxn modelId="{BBC7FC1A-73F3-274E-8781-8429ED8B22F4}" type="presParOf" srcId="{F62BE61B-2CC4-794E-87D5-6DF13A43F5B8}" destId="{8CC088FE-2DAC-114B-9EED-85FFF90BEEF6}" srcOrd="10" destOrd="0" presId="urn:microsoft.com/office/officeart/2008/layout/VerticalCurvedList"/>
    <dgm:cxn modelId="{D735035F-7A20-EC4D-8900-411BD41C6023}" type="presParOf" srcId="{8CC088FE-2DAC-114B-9EED-85FFF90BEEF6}" destId="{A755E1FA-1327-734A-9C5D-2036AB0A5A4B}" srcOrd="0" destOrd="0" presId="urn:microsoft.com/office/officeart/2008/layout/VerticalCurvedList"/>
    <dgm:cxn modelId="{45D982BE-2E49-B748-AEA1-678D539CAFED}" type="presParOf" srcId="{F62BE61B-2CC4-794E-87D5-6DF13A43F5B8}" destId="{86D97EC2-16EC-A040-837F-11F74F683ABF}" srcOrd="11" destOrd="0" presId="urn:microsoft.com/office/officeart/2008/layout/VerticalCurvedList"/>
    <dgm:cxn modelId="{09171894-77DE-1C4D-AF84-0013669A044A}" type="presParOf" srcId="{F62BE61B-2CC4-794E-87D5-6DF13A43F5B8}" destId="{B8D133AD-28BB-3C47-B49C-11822D488AD1}" srcOrd="12" destOrd="0" presId="urn:microsoft.com/office/officeart/2008/layout/VerticalCurvedList"/>
    <dgm:cxn modelId="{76C17A8E-2636-BB49-BB5A-78B445A8DFE2}" type="presParOf" srcId="{B8D133AD-28BB-3C47-B49C-11822D488AD1}" destId="{116A6EFE-BF7B-5B42-AF03-47B8EB868C2B}" srcOrd="0" destOrd="0" presId="urn:microsoft.com/office/officeart/2008/layout/VerticalCurvedList"/>
    <dgm:cxn modelId="{D49220EC-B5E3-1043-871D-5CAB66D0CF34}" type="presParOf" srcId="{F62BE61B-2CC4-794E-87D5-6DF13A43F5B8}" destId="{06FA245D-E7F5-C94D-9E59-A80BC36A0990}" srcOrd="13" destOrd="0" presId="urn:microsoft.com/office/officeart/2008/layout/VerticalCurvedList"/>
    <dgm:cxn modelId="{402AB6A0-84A2-744A-A583-A87E0FD9DE29}" type="presParOf" srcId="{F62BE61B-2CC4-794E-87D5-6DF13A43F5B8}" destId="{E3B38D5C-1F17-DF4F-9CFF-3533E242A77B}" srcOrd="14" destOrd="0" presId="urn:microsoft.com/office/officeart/2008/layout/VerticalCurvedList"/>
    <dgm:cxn modelId="{0E5C900D-066E-CC46-A2B2-173357E3DB73}" type="presParOf" srcId="{E3B38D5C-1F17-DF4F-9CFF-3533E242A77B}" destId="{68E00937-F2A2-7048-8713-1FBC6311EC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BCDBD-52EF-5C48-B373-EA8CC1A7579C}" type="doc">
      <dgm:prSet loTypeId="urn:microsoft.com/office/officeart/2005/8/layout/pList1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4D00B21-CD41-4049-9D96-19DFE38FB0D0}">
      <dgm:prSet custT="1"/>
      <dgm:spPr/>
      <dgm:t>
        <a:bodyPr/>
        <a:lstStyle/>
        <a:p>
          <a:r>
            <a:rPr lang="en-US" sz="1900" b="0" i="0" dirty="0">
              <a:latin typeface="Avenir Book" panose="02000503020000020003" pitchFamily="2" charset="0"/>
            </a:rPr>
            <a:t>Lectures at </a:t>
          </a:r>
          <a:r>
            <a:rPr lang="en-US" sz="1900" b="1" i="0" dirty="0">
              <a:latin typeface="Avenir Book" panose="02000503020000020003" pitchFamily="2" charset="0"/>
            </a:rPr>
            <a:t>U.S. </a:t>
          </a:r>
          <a:r>
            <a:rPr lang="en-US" sz="1900" b="0" i="0" dirty="0">
              <a:latin typeface="Avenir Book" panose="02000503020000020003" pitchFamily="2" charset="0"/>
            </a:rPr>
            <a:t>academic institutions</a:t>
          </a:r>
          <a:endParaRPr lang="en-US" sz="1900" dirty="0">
            <a:latin typeface="Avenir Book" panose="02000503020000020003" pitchFamily="2" charset="0"/>
          </a:endParaRPr>
        </a:p>
      </dgm:t>
    </dgm:pt>
    <dgm:pt modelId="{6A894A1A-AF5F-3240-8FFA-339C2E675EA9}" type="parTrans" cxnId="{DED77126-5105-144A-8A75-DB80B0135241}">
      <dgm:prSet/>
      <dgm:spPr/>
      <dgm:t>
        <a:bodyPr/>
        <a:lstStyle/>
        <a:p>
          <a:endParaRPr lang="en-US"/>
        </a:p>
      </dgm:t>
    </dgm:pt>
    <dgm:pt modelId="{B3E207DE-534E-634F-B1F2-E277253C663A}" type="sibTrans" cxnId="{DED77126-5105-144A-8A75-DB80B0135241}">
      <dgm:prSet/>
      <dgm:spPr/>
      <dgm:t>
        <a:bodyPr/>
        <a:lstStyle/>
        <a:p>
          <a:endParaRPr lang="en-US"/>
        </a:p>
      </dgm:t>
    </dgm:pt>
    <dgm:pt modelId="{0127583C-3771-7041-A855-92C07A27E9BC}">
      <dgm:prSet custT="1"/>
      <dgm:spPr/>
      <dgm:t>
        <a:bodyPr/>
        <a:lstStyle/>
        <a:p>
          <a:r>
            <a:rPr lang="en-US" sz="1900" b="0" i="0" dirty="0">
              <a:latin typeface="Avenir Book" panose="02000503020000020003" pitchFamily="2" charset="0"/>
            </a:rPr>
            <a:t>Presentations at </a:t>
          </a:r>
          <a:r>
            <a:rPr lang="en-US" sz="1900" b="1" i="0" dirty="0">
              <a:latin typeface="Avenir Book" panose="02000503020000020003" pitchFamily="2" charset="0"/>
            </a:rPr>
            <a:t>U.S.</a:t>
          </a:r>
          <a:r>
            <a:rPr lang="en-US" sz="1900" b="0" i="0" dirty="0">
              <a:latin typeface="Avenir Book" panose="02000503020000020003" pitchFamily="2" charset="0"/>
            </a:rPr>
            <a:t> academic professional associations/societies at their formal meetings &amp; conferences</a:t>
          </a:r>
          <a:endParaRPr lang="en-US" sz="1900" dirty="0">
            <a:latin typeface="Avenir Book" panose="02000503020000020003" pitchFamily="2" charset="0"/>
          </a:endParaRPr>
        </a:p>
      </dgm:t>
    </dgm:pt>
    <dgm:pt modelId="{AF430FD4-26DE-864C-B063-4D296FBA2823}" type="parTrans" cxnId="{927C7410-A5CC-9B44-B38B-793F830DBEF4}">
      <dgm:prSet/>
      <dgm:spPr/>
      <dgm:t>
        <a:bodyPr/>
        <a:lstStyle/>
        <a:p>
          <a:endParaRPr lang="en-US"/>
        </a:p>
      </dgm:t>
    </dgm:pt>
    <dgm:pt modelId="{59C4622A-F9E6-884F-A8C9-8D1E9647C62A}" type="sibTrans" cxnId="{927C7410-A5CC-9B44-B38B-793F830DBEF4}">
      <dgm:prSet/>
      <dgm:spPr/>
      <dgm:t>
        <a:bodyPr/>
        <a:lstStyle/>
        <a:p>
          <a:endParaRPr lang="en-US"/>
        </a:p>
      </dgm:t>
    </dgm:pt>
    <dgm:pt modelId="{101E29D0-3BE1-AD46-BAE4-3290BB98526D}">
      <dgm:prSet custT="1"/>
      <dgm:spPr/>
      <dgm:t>
        <a:bodyPr/>
        <a:lstStyle/>
        <a:p>
          <a:r>
            <a:rPr lang="en-US" sz="1900" b="0" i="0" dirty="0">
              <a:latin typeface="Avenir Book" panose="02000503020000020003" pitchFamily="2" charset="0"/>
            </a:rPr>
            <a:t>Serving on </a:t>
          </a:r>
          <a:r>
            <a:rPr lang="en-US" sz="1900" b="1" i="0" dirty="0">
              <a:latin typeface="Avenir Book" panose="02000503020000020003" pitchFamily="2" charset="0"/>
            </a:rPr>
            <a:t>U.S. </a:t>
          </a:r>
          <a:r>
            <a:rPr lang="en-US" sz="1900" b="0" i="0" dirty="0">
              <a:latin typeface="Avenir Book" panose="02000503020000020003" pitchFamily="2" charset="0"/>
            </a:rPr>
            <a:t>government/non-profit advisory panels &amp; grant review bodies</a:t>
          </a:r>
          <a:endParaRPr lang="en-US" sz="1900" dirty="0">
            <a:latin typeface="Avenir Book" panose="02000503020000020003" pitchFamily="2" charset="0"/>
          </a:endParaRPr>
        </a:p>
      </dgm:t>
    </dgm:pt>
    <dgm:pt modelId="{411AE3E0-F957-4D44-B289-9828856224E9}" type="parTrans" cxnId="{470C812B-223C-5144-82D1-702AFAF1B8F3}">
      <dgm:prSet/>
      <dgm:spPr/>
      <dgm:t>
        <a:bodyPr/>
        <a:lstStyle/>
        <a:p>
          <a:endParaRPr lang="en-US"/>
        </a:p>
      </dgm:t>
    </dgm:pt>
    <dgm:pt modelId="{165EBE49-B5D7-9148-B6FD-BAC98F81B7D2}" type="sibTrans" cxnId="{470C812B-223C-5144-82D1-702AFAF1B8F3}">
      <dgm:prSet/>
      <dgm:spPr/>
      <dgm:t>
        <a:bodyPr/>
        <a:lstStyle/>
        <a:p>
          <a:endParaRPr lang="en-US"/>
        </a:p>
      </dgm:t>
    </dgm:pt>
    <dgm:pt modelId="{628B5800-36E0-A040-86F9-BA5963F6A1F9}">
      <dgm:prSet custT="1"/>
      <dgm:spPr/>
      <dgm:t>
        <a:bodyPr/>
        <a:lstStyle/>
        <a:p>
          <a:r>
            <a:rPr lang="en-US" sz="1900" b="0" i="0" dirty="0">
              <a:latin typeface="Avenir Book" panose="02000503020000020003" pitchFamily="2" charset="0"/>
            </a:rPr>
            <a:t>Speaking at ACCME-accredited CME activities sponsored, managed, &amp; hosted at other </a:t>
          </a:r>
          <a:r>
            <a:rPr lang="en-US" sz="1900" b="1" i="0" dirty="0">
              <a:latin typeface="Avenir Book" panose="02000503020000020003" pitchFamily="2" charset="0"/>
            </a:rPr>
            <a:t>U.S. </a:t>
          </a:r>
          <a:r>
            <a:rPr lang="en-US" sz="1900" b="0" i="0" dirty="0">
              <a:latin typeface="Avenir Book" panose="02000503020000020003" pitchFamily="2" charset="0"/>
            </a:rPr>
            <a:t>academic institutions, </a:t>
          </a:r>
          <a:r>
            <a:rPr lang="en-US" sz="1900" b="1" i="0" dirty="0">
              <a:latin typeface="Avenir Book" panose="02000503020000020003" pitchFamily="2" charset="0"/>
            </a:rPr>
            <a:t>U.S. </a:t>
          </a:r>
          <a:r>
            <a:rPr lang="en-US" sz="1900" b="0" i="0" dirty="0">
              <a:latin typeface="Avenir Book" panose="02000503020000020003" pitchFamily="2" charset="0"/>
            </a:rPr>
            <a:t>governmental agencies, or </a:t>
          </a:r>
          <a:r>
            <a:rPr lang="en-US" sz="1900" b="1" i="0" dirty="0">
              <a:latin typeface="Avenir Book" panose="02000503020000020003" pitchFamily="2" charset="0"/>
            </a:rPr>
            <a:t>U.S.</a:t>
          </a:r>
          <a:r>
            <a:rPr lang="en-US" sz="1900" b="0" i="0" dirty="0">
              <a:latin typeface="Avenir Book" panose="02000503020000020003" pitchFamily="2" charset="0"/>
            </a:rPr>
            <a:t> academic professional association/society meetings </a:t>
          </a:r>
          <a:endParaRPr lang="en-US" sz="1900" dirty="0">
            <a:latin typeface="Avenir Book" panose="02000503020000020003" pitchFamily="2" charset="0"/>
          </a:endParaRPr>
        </a:p>
      </dgm:t>
    </dgm:pt>
    <dgm:pt modelId="{E1B5448F-3466-7247-8C91-DF9D6984945F}" type="parTrans" cxnId="{3FFED23A-0551-E049-B53C-74F855584125}">
      <dgm:prSet/>
      <dgm:spPr/>
      <dgm:t>
        <a:bodyPr/>
        <a:lstStyle/>
        <a:p>
          <a:endParaRPr lang="en-US"/>
        </a:p>
      </dgm:t>
    </dgm:pt>
    <dgm:pt modelId="{7AF09FC8-7119-424A-AE87-FA816E5F0DB0}" type="sibTrans" cxnId="{3FFED23A-0551-E049-B53C-74F855584125}">
      <dgm:prSet/>
      <dgm:spPr/>
      <dgm:t>
        <a:bodyPr/>
        <a:lstStyle/>
        <a:p>
          <a:endParaRPr lang="en-US"/>
        </a:p>
      </dgm:t>
    </dgm:pt>
    <dgm:pt modelId="{C4B3C9DD-AB1F-DD4C-82E0-F2851EAF8CA7}">
      <dgm:prSet custT="1"/>
      <dgm:spPr/>
      <dgm:t>
        <a:bodyPr/>
        <a:lstStyle/>
        <a:p>
          <a:r>
            <a:rPr lang="en-US" sz="1900" dirty="0">
              <a:latin typeface="Avenir Book" panose="02000503020000020003" pitchFamily="2" charset="0"/>
            </a:rPr>
            <a:t>Serving as a journal editor or publishing a book</a:t>
          </a:r>
        </a:p>
      </dgm:t>
    </dgm:pt>
    <dgm:pt modelId="{C55289F7-8492-8A44-8DC6-CDE1D67289A8}" type="parTrans" cxnId="{B65BFA75-E206-D142-827C-7F4C64AC3A95}">
      <dgm:prSet/>
      <dgm:spPr/>
      <dgm:t>
        <a:bodyPr/>
        <a:lstStyle/>
        <a:p>
          <a:endParaRPr lang="en-US"/>
        </a:p>
      </dgm:t>
    </dgm:pt>
    <dgm:pt modelId="{1D9700ED-9973-5944-A989-E7F0594F2C49}" type="sibTrans" cxnId="{B65BFA75-E206-D142-827C-7F4C64AC3A95}">
      <dgm:prSet/>
      <dgm:spPr/>
      <dgm:t>
        <a:bodyPr/>
        <a:lstStyle/>
        <a:p>
          <a:endParaRPr lang="en-US"/>
        </a:p>
      </dgm:t>
    </dgm:pt>
    <dgm:pt modelId="{0149371B-B182-204D-863D-1DF64CF5FA0D}">
      <dgm:prSet custT="1"/>
      <dgm:spPr/>
      <dgm:t>
        <a:bodyPr/>
        <a:lstStyle/>
        <a:p>
          <a:r>
            <a:rPr lang="en-US" sz="1900" b="0" i="0" u="none" dirty="0">
              <a:latin typeface="Avenir Book" panose="02000503020000020003" pitchFamily="2" charset="0"/>
            </a:rPr>
            <a:t>Serving as an examiner for a certifying board</a:t>
          </a:r>
          <a:endParaRPr lang="en-US" sz="1900" dirty="0">
            <a:latin typeface="Avenir Book" panose="02000503020000020003" pitchFamily="2" charset="0"/>
          </a:endParaRPr>
        </a:p>
      </dgm:t>
    </dgm:pt>
    <dgm:pt modelId="{0FE4DC4E-770C-BE41-8CFE-A2356C5B3FE3}" type="parTrans" cxnId="{96FEBF00-0E7E-9B47-8781-7CC02F5F1C33}">
      <dgm:prSet/>
      <dgm:spPr/>
      <dgm:t>
        <a:bodyPr/>
        <a:lstStyle/>
        <a:p>
          <a:endParaRPr lang="en-US"/>
        </a:p>
      </dgm:t>
    </dgm:pt>
    <dgm:pt modelId="{AF8AFF77-AA79-5648-84B8-0D9CF4E33F1A}" type="sibTrans" cxnId="{96FEBF00-0E7E-9B47-8781-7CC02F5F1C33}">
      <dgm:prSet/>
      <dgm:spPr/>
      <dgm:t>
        <a:bodyPr/>
        <a:lstStyle/>
        <a:p>
          <a:endParaRPr lang="en-US"/>
        </a:p>
      </dgm:t>
    </dgm:pt>
    <dgm:pt modelId="{D9F6F347-473F-5D40-B0F1-E1561E852DED}" type="pres">
      <dgm:prSet presAssocID="{9E4BCDBD-52EF-5C48-B373-EA8CC1A7579C}" presName="Name0" presStyleCnt="0">
        <dgm:presLayoutVars>
          <dgm:dir/>
          <dgm:resizeHandles val="exact"/>
        </dgm:presLayoutVars>
      </dgm:prSet>
      <dgm:spPr/>
    </dgm:pt>
    <dgm:pt modelId="{02F23DDE-1548-EC48-8BE6-75FCED63E63B}" type="pres">
      <dgm:prSet presAssocID="{A4D00B21-CD41-4049-9D96-19DFE38FB0D0}" presName="compNode" presStyleCnt="0"/>
      <dgm:spPr/>
    </dgm:pt>
    <dgm:pt modelId="{D61594F5-4DB8-C047-AF02-60D02FAEBC15}" type="pres">
      <dgm:prSet presAssocID="{A4D00B21-CD41-4049-9D96-19DFE38FB0D0}" presName="pictRect" presStyleLbl="node1" presStyleIdx="0" presStyleCnt="6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0B6F1B0D-0FE1-504D-A1F0-5AB12935AB5D}" type="pres">
      <dgm:prSet presAssocID="{A4D00B21-CD41-4049-9D96-19DFE38FB0D0}" presName="textRect" presStyleLbl="revTx" presStyleIdx="0" presStyleCnt="6">
        <dgm:presLayoutVars>
          <dgm:bulletEnabled val="1"/>
        </dgm:presLayoutVars>
      </dgm:prSet>
      <dgm:spPr/>
    </dgm:pt>
    <dgm:pt modelId="{FF2E078C-277F-FC46-BD6C-46869275D838}" type="pres">
      <dgm:prSet presAssocID="{B3E207DE-534E-634F-B1F2-E277253C663A}" presName="sibTrans" presStyleLbl="sibTrans2D1" presStyleIdx="0" presStyleCnt="0"/>
      <dgm:spPr/>
    </dgm:pt>
    <dgm:pt modelId="{BFE28DFA-7CC2-044A-BC65-1F439044773E}" type="pres">
      <dgm:prSet presAssocID="{0127583C-3771-7041-A855-92C07A27E9BC}" presName="compNode" presStyleCnt="0"/>
      <dgm:spPr/>
    </dgm:pt>
    <dgm:pt modelId="{AA2ECCE5-74F0-E64C-8D40-2C8B345A01EC}" type="pres">
      <dgm:prSet presAssocID="{0127583C-3771-7041-A855-92C07A27E9BC}" presName="pictRect" presStyleLbl="node1" presStyleIdx="1" presStyleCnt="6"/>
      <dgm:spPr>
        <a:blipFill>
          <a:blip xmlns:r="http://schemas.openxmlformats.org/officeDocument/2006/relationships" r:embed="rId2"/>
          <a:srcRect/>
          <a:stretch>
            <a:fillRect l="-2000" r="-2000"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8558C138-4F65-C54F-AB29-D00BD17B49FC}" type="pres">
      <dgm:prSet presAssocID="{0127583C-3771-7041-A855-92C07A27E9BC}" presName="textRect" presStyleLbl="revTx" presStyleIdx="1" presStyleCnt="6">
        <dgm:presLayoutVars>
          <dgm:bulletEnabled val="1"/>
        </dgm:presLayoutVars>
      </dgm:prSet>
      <dgm:spPr/>
    </dgm:pt>
    <dgm:pt modelId="{8D36D40B-5FF8-2449-9BFA-F3D181379D7A}" type="pres">
      <dgm:prSet presAssocID="{59C4622A-F9E6-884F-A8C9-8D1E9647C62A}" presName="sibTrans" presStyleLbl="sibTrans2D1" presStyleIdx="0" presStyleCnt="0"/>
      <dgm:spPr/>
    </dgm:pt>
    <dgm:pt modelId="{A08E4621-8C3E-9342-B3F2-5C3BEF7A57FF}" type="pres">
      <dgm:prSet presAssocID="{101E29D0-3BE1-AD46-BAE4-3290BB98526D}" presName="compNode" presStyleCnt="0"/>
      <dgm:spPr/>
    </dgm:pt>
    <dgm:pt modelId="{BAAF69AF-0AF0-F74F-9613-D9EA3DE02CD3}" type="pres">
      <dgm:prSet presAssocID="{101E29D0-3BE1-AD46-BAE4-3290BB98526D}" presName="pictRect" presStyleLbl="node1" presStyleIdx="2" presStyleCnt="6"/>
      <dgm:spPr>
        <a:blipFill>
          <a:blip xmlns:r="http://schemas.openxmlformats.org/officeDocument/2006/relationships" r:embed="rId3"/>
          <a:srcRect/>
          <a:stretch>
            <a:fillRect t="-4000" b="-4000"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D6424F37-8F97-BD42-BB89-322C95B65920}" type="pres">
      <dgm:prSet presAssocID="{101E29D0-3BE1-AD46-BAE4-3290BB98526D}" presName="textRect" presStyleLbl="revTx" presStyleIdx="2" presStyleCnt="6">
        <dgm:presLayoutVars>
          <dgm:bulletEnabled val="1"/>
        </dgm:presLayoutVars>
      </dgm:prSet>
      <dgm:spPr/>
    </dgm:pt>
    <dgm:pt modelId="{9E16472C-3BCB-B54E-B36D-A17AFB590DCE}" type="pres">
      <dgm:prSet presAssocID="{165EBE49-B5D7-9148-B6FD-BAC98F81B7D2}" presName="sibTrans" presStyleLbl="sibTrans2D1" presStyleIdx="0" presStyleCnt="0"/>
      <dgm:spPr/>
    </dgm:pt>
    <dgm:pt modelId="{D66F2399-C906-E24F-8352-602CB85D5F02}" type="pres">
      <dgm:prSet presAssocID="{628B5800-36E0-A040-86F9-BA5963F6A1F9}" presName="compNode" presStyleCnt="0"/>
      <dgm:spPr/>
    </dgm:pt>
    <dgm:pt modelId="{A081F303-587F-C844-B095-28E8DDF49520}" type="pres">
      <dgm:prSet presAssocID="{628B5800-36E0-A040-86F9-BA5963F6A1F9}" presName="pictRect" presStyleLbl="node1" presStyleIdx="3" presStyleCnt="6"/>
      <dgm:spPr>
        <a:blipFill>
          <a:blip xmlns:r="http://schemas.openxmlformats.org/officeDocument/2006/relationships" r:embed="rId4"/>
          <a:srcRect/>
          <a:stretch>
            <a:fillRect l="-11000" r="-11000"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72911838-16BF-A542-BEED-366D6EF41432}" type="pres">
      <dgm:prSet presAssocID="{628B5800-36E0-A040-86F9-BA5963F6A1F9}" presName="textRect" presStyleLbl="revTx" presStyleIdx="3" presStyleCnt="6">
        <dgm:presLayoutVars>
          <dgm:bulletEnabled val="1"/>
        </dgm:presLayoutVars>
      </dgm:prSet>
      <dgm:spPr/>
    </dgm:pt>
    <dgm:pt modelId="{E781BB5D-B26F-354F-89FC-999295F13123}" type="pres">
      <dgm:prSet presAssocID="{7AF09FC8-7119-424A-AE87-FA816E5F0DB0}" presName="sibTrans" presStyleLbl="sibTrans2D1" presStyleIdx="0" presStyleCnt="0"/>
      <dgm:spPr/>
    </dgm:pt>
    <dgm:pt modelId="{1CB644FF-8D72-7C4E-9A42-C5158D184074}" type="pres">
      <dgm:prSet presAssocID="{C4B3C9DD-AB1F-DD4C-82E0-F2851EAF8CA7}" presName="compNode" presStyleCnt="0"/>
      <dgm:spPr/>
    </dgm:pt>
    <dgm:pt modelId="{16029975-2DF3-8245-ABF3-D7636B1CFA82}" type="pres">
      <dgm:prSet presAssocID="{C4B3C9DD-AB1F-DD4C-82E0-F2851EAF8CA7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36000" r="-36000"/>
          </a:stretch>
        </a:blipFill>
        <a:ln>
          <a:solidFill>
            <a:schemeClr val="bg1">
              <a:lumMod val="65000"/>
            </a:schemeClr>
          </a:solidFill>
        </a:ln>
      </dgm:spPr>
    </dgm:pt>
    <dgm:pt modelId="{20BA343E-A7B5-1848-ABFB-EC7AF3DBD1A9}" type="pres">
      <dgm:prSet presAssocID="{C4B3C9DD-AB1F-DD4C-82E0-F2851EAF8CA7}" presName="textRect" presStyleLbl="revTx" presStyleIdx="4" presStyleCnt="6">
        <dgm:presLayoutVars>
          <dgm:bulletEnabled val="1"/>
        </dgm:presLayoutVars>
      </dgm:prSet>
      <dgm:spPr/>
    </dgm:pt>
    <dgm:pt modelId="{BDFC7736-A4CB-D242-99ED-AE8E2EF2F55F}" type="pres">
      <dgm:prSet presAssocID="{1D9700ED-9973-5944-A989-E7F0594F2C49}" presName="sibTrans" presStyleLbl="sibTrans2D1" presStyleIdx="0" presStyleCnt="0"/>
      <dgm:spPr/>
    </dgm:pt>
    <dgm:pt modelId="{805286EC-BEA4-CE43-A117-FB94CE4A2871}" type="pres">
      <dgm:prSet presAssocID="{0149371B-B182-204D-863D-1DF64CF5FA0D}" presName="compNode" presStyleCnt="0"/>
      <dgm:spPr/>
    </dgm:pt>
    <dgm:pt modelId="{F7619285-269C-BB45-9C86-CCBD87BC9A35}" type="pres">
      <dgm:prSet presAssocID="{0149371B-B182-204D-863D-1DF64CF5FA0D}" presName="pictRect" presStyleLbl="node1" presStyleIdx="5" presStyleCnt="6"/>
      <dgm:spPr>
        <a:blipFill>
          <a:blip xmlns:r="http://schemas.openxmlformats.org/officeDocument/2006/relationships" r:embed="rId7"/>
          <a:srcRect/>
          <a:stretch>
            <a:fillRect l="-2000" r="-2000"/>
          </a:stretch>
        </a:blipFill>
      </dgm:spPr>
    </dgm:pt>
    <dgm:pt modelId="{11B9F668-FF61-AF44-BF92-D217AA650A8E}" type="pres">
      <dgm:prSet presAssocID="{0149371B-B182-204D-863D-1DF64CF5FA0D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96FEBF00-0E7E-9B47-8781-7CC02F5F1C33}" srcId="{9E4BCDBD-52EF-5C48-B373-EA8CC1A7579C}" destId="{0149371B-B182-204D-863D-1DF64CF5FA0D}" srcOrd="5" destOrd="0" parTransId="{0FE4DC4E-770C-BE41-8CFE-A2356C5B3FE3}" sibTransId="{AF8AFF77-AA79-5648-84B8-0D9CF4E33F1A}"/>
    <dgm:cxn modelId="{858CFB01-7C4E-E644-9669-78D2E956D2B6}" type="presOf" srcId="{9E4BCDBD-52EF-5C48-B373-EA8CC1A7579C}" destId="{D9F6F347-473F-5D40-B0F1-E1561E852DED}" srcOrd="0" destOrd="0" presId="urn:microsoft.com/office/officeart/2005/8/layout/pList1"/>
    <dgm:cxn modelId="{A0D0F50F-0271-CD47-B584-757F487891F0}" type="presOf" srcId="{0149371B-B182-204D-863D-1DF64CF5FA0D}" destId="{11B9F668-FF61-AF44-BF92-D217AA650A8E}" srcOrd="0" destOrd="0" presId="urn:microsoft.com/office/officeart/2005/8/layout/pList1"/>
    <dgm:cxn modelId="{927C7410-A5CC-9B44-B38B-793F830DBEF4}" srcId="{9E4BCDBD-52EF-5C48-B373-EA8CC1A7579C}" destId="{0127583C-3771-7041-A855-92C07A27E9BC}" srcOrd="1" destOrd="0" parTransId="{AF430FD4-26DE-864C-B063-4D296FBA2823}" sibTransId="{59C4622A-F9E6-884F-A8C9-8D1E9647C62A}"/>
    <dgm:cxn modelId="{2281B621-67EA-074C-8611-99C96FFC8B29}" type="presOf" srcId="{A4D00B21-CD41-4049-9D96-19DFE38FB0D0}" destId="{0B6F1B0D-0FE1-504D-A1F0-5AB12935AB5D}" srcOrd="0" destOrd="0" presId="urn:microsoft.com/office/officeart/2005/8/layout/pList1"/>
    <dgm:cxn modelId="{DED77126-5105-144A-8A75-DB80B0135241}" srcId="{9E4BCDBD-52EF-5C48-B373-EA8CC1A7579C}" destId="{A4D00B21-CD41-4049-9D96-19DFE38FB0D0}" srcOrd="0" destOrd="0" parTransId="{6A894A1A-AF5F-3240-8FFA-339C2E675EA9}" sibTransId="{B3E207DE-534E-634F-B1F2-E277253C663A}"/>
    <dgm:cxn modelId="{470C812B-223C-5144-82D1-702AFAF1B8F3}" srcId="{9E4BCDBD-52EF-5C48-B373-EA8CC1A7579C}" destId="{101E29D0-3BE1-AD46-BAE4-3290BB98526D}" srcOrd="2" destOrd="0" parTransId="{411AE3E0-F957-4D44-B289-9828856224E9}" sibTransId="{165EBE49-B5D7-9148-B6FD-BAC98F81B7D2}"/>
    <dgm:cxn modelId="{3FFED23A-0551-E049-B53C-74F855584125}" srcId="{9E4BCDBD-52EF-5C48-B373-EA8CC1A7579C}" destId="{628B5800-36E0-A040-86F9-BA5963F6A1F9}" srcOrd="3" destOrd="0" parTransId="{E1B5448F-3466-7247-8C91-DF9D6984945F}" sibTransId="{7AF09FC8-7119-424A-AE87-FA816E5F0DB0}"/>
    <dgm:cxn modelId="{54E8E63A-2084-FB46-83ED-9D60A1769278}" type="presOf" srcId="{7AF09FC8-7119-424A-AE87-FA816E5F0DB0}" destId="{E781BB5D-B26F-354F-89FC-999295F13123}" srcOrd="0" destOrd="0" presId="urn:microsoft.com/office/officeart/2005/8/layout/pList1"/>
    <dgm:cxn modelId="{46F66947-279F-AB44-9FD7-7189A7B3811B}" type="presOf" srcId="{1D9700ED-9973-5944-A989-E7F0594F2C49}" destId="{BDFC7736-A4CB-D242-99ED-AE8E2EF2F55F}" srcOrd="0" destOrd="0" presId="urn:microsoft.com/office/officeart/2005/8/layout/pList1"/>
    <dgm:cxn modelId="{1A46BF4F-0FCA-4047-B1D4-D2F344C553BD}" type="presOf" srcId="{0127583C-3771-7041-A855-92C07A27E9BC}" destId="{8558C138-4F65-C54F-AB29-D00BD17B49FC}" srcOrd="0" destOrd="0" presId="urn:microsoft.com/office/officeart/2005/8/layout/pList1"/>
    <dgm:cxn modelId="{7F8A5874-9C3E-3D45-AF8F-B9795F3498DE}" type="presOf" srcId="{165EBE49-B5D7-9148-B6FD-BAC98F81B7D2}" destId="{9E16472C-3BCB-B54E-B36D-A17AFB590DCE}" srcOrd="0" destOrd="0" presId="urn:microsoft.com/office/officeart/2005/8/layout/pList1"/>
    <dgm:cxn modelId="{B65BFA75-E206-D142-827C-7F4C64AC3A95}" srcId="{9E4BCDBD-52EF-5C48-B373-EA8CC1A7579C}" destId="{C4B3C9DD-AB1F-DD4C-82E0-F2851EAF8CA7}" srcOrd="4" destOrd="0" parTransId="{C55289F7-8492-8A44-8DC6-CDE1D67289A8}" sibTransId="{1D9700ED-9973-5944-A989-E7F0594F2C49}"/>
    <dgm:cxn modelId="{BC064B81-95AC-3043-9068-7AF250F1AB15}" type="presOf" srcId="{101E29D0-3BE1-AD46-BAE4-3290BB98526D}" destId="{D6424F37-8F97-BD42-BB89-322C95B65920}" srcOrd="0" destOrd="0" presId="urn:microsoft.com/office/officeart/2005/8/layout/pList1"/>
    <dgm:cxn modelId="{AD10F79D-F434-8346-928D-A40BE0AF3772}" type="presOf" srcId="{628B5800-36E0-A040-86F9-BA5963F6A1F9}" destId="{72911838-16BF-A542-BEED-366D6EF41432}" srcOrd="0" destOrd="0" presId="urn:microsoft.com/office/officeart/2005/8/layout/pList1"/>
    <dgm:cxn modelId="{7D7B11A2-CAF1-DC44-B5DF-FE0B37462262}" type="presOf" srcId="{B3E207DE-534E-634F-B1F2-E277253C663A}" destId="{FF2E078C-277F-FC46-BD6C-46869275D838}" srcOrd="0" destOrd="0" presId="urn:microsoft.com/office/officeart/2005/8/layout/pList1"/>
    <dgm:cxn modelId="{D4D548AB-B819-B441-A49E-E10BD779ADCC}" type="presOf" srcId="{C4B3C9DD-AB1F-DD4C-82E0-F2851EAF8CA7}" destId="{20BA343E-A7B5-1848-ABFB-EC7AF3DBD1A9}" srcOrd="0" destOrd="0" presId="urn:microsoft.com/office/officeart/2005/8/layout/pList1"/>
    <dgm:cxn modelId="{771256DD-BFC6-9C4F-93E3-8F2A45C08BEE}" type="presOf" srcId="{59C4622A-F9E6-884F-A8C9-8D1E9647C62A}" destId="{8D36D40B-5FF8-2449-9BFA-F3D181379D7A}" srcOrd="0" destOrd="0" presId="urn:microsoft.com/office/officeart/2005/8/layout/pList1"/>
    <dgm:cxn modelId="{5322D78B-AC6C-3C43-A904-8C6AE34AC2F6}" type="presParOf" srcId="{D9F6F347-473F-5D40-B0F1-E1561E852DED}" destId="{02F23DDE-1548-EC48-8BE6-75FCED63E63B}" srcOrd="0" destOrd="0" presId="urn:microsoft.com/office/officeart/2005/8/layout/pList1"/>
    <dgm:cxn modelId="{49C4FAD1-80A9-8744-96C2-BBD6F282A16A}" type="presParOf" srcId="{02F23DDE-1548-EC48-8BE6-75FCED63E63B}" destId="{D61594F5-4DB8-C047-AF02-60D02FAEBC15}" srcOrd="0" destOrd="0" presId="urn:microsoft.com/office/officeart/2005/8/layout/pList1"/>
    <dgm:cxn modelId="{6A7F226A-093F-9647-9A86-F59D82E62394}" type="presParOf" srcId="{02F23DDE-1548-EC48-8BE6-75FCED63E63B}" destId="{0B6F1B0D-0FE1-504D-A1F0-5AB12935AB5D}" srcOrd="1" destOrd="0" presId="urn:microsoft.com/office/officeart/2005/8/layout/pList1"/>
    <dgm:cxn modelId="{4314D99A-0465-AA48-B95D-8227A90E3609}" type="presParOf" srcId="{D9F6F347-473F-5D40-B0F1-E1561E852DED}" destId="{FF2E078C-277F-FC46-BD6C-46869275D838}" srcOrd="1" destOrd="0" presId="urn:microsoft.com/office/officeart/2005/8/layout/pList1"/>
    <dgm:cxn modelId="{7519794D-BA65-6E47-BB43-7E024A0B8EE1}" type="presParOf" srcId="{D9F6F347-473F-5D40-B0F1-E1561E852DED}" destId="{BFE28DFA-7CC2-044A-BC65-1F439044773E}" srcOrd="2" destOrd="0" presId="urn:microsoft.com/office/officeart/2005/8/layout/pList1"/>
    <dgm:cxn modelId="{577B716A-5B6A-2D4F-84CE-45955CD43CFC}" type="presParOf" srcId="{BFE28DFA-7CC2-044A-BC65-1F439044773E}" destId="{AA2ECCE5-74F0-E64C-8D40-2C8B345A01EC}" srcOrd="0" destOrd="0" presId="urn:microsoft.com/office/officeart/2005/8/layout/pList1"/>
    <dgm:cxn modelId="{193A5938-135C-F84D-978E-201B7D95BD29}" type="presParOf" srcId="{BFE28DFA-7CC2-044A-BC65-1F439044773E}" destId="{8558C138-4F65-C54F-AB29-D00BD17B49FC}" srcOrd="1" destOrd="0" presId="urn:microsoft.com/office/officeart/2005/8/layout/pList1"/>
    <dgm:cxn modelId="{524C21D2-D61A-2747-9EEE-4073F6F162A2}" type="presParOf" srcId="{D9F6F347-473F-5D40-B0F1-E1561E852DED}" destId="{8D36D40B-5FF8-2449-9BFA-F3D181379D7A}" srcOrd="3" destOrd="0" presId="urn:microsoft.com/office/officeart/2005/8/layout/pList1"/>
    <dgm:cxn modelId="{E3DF0FC3-FC58-4A4A-A9A1-190417F62AC3}" type="presParOf" srcId="{D9F6F347-473F-5D40-B0F1-E1561E852DED}" destId="{A08E4621-8C3E-9342-B3F2-5C3BEF7A57FF}" srcOrd="4" destOrd="0" presId="urn:microsoft.com/office/officeart/2005/8/layout/pList1"/>
    <dgm:cxn modelId="{643CC2D3-34F5-2A43-99DB-980CB1787543}" type="presParOf" srcId="{A08E4621-8C3E-9342-B3F2-5C3BEF7A57FF}" destId="{BAAF69AF-0AF0-F74F-9613-D9EA3DE02CD3}" srcOrd="0" destOrd="0" presId="urn:microsoft.com/office/officeart/2005/8/layout/pList1"/>
    <dgm:cxn modelId="{373CD30C-7546-D944-AE80-C07E1E8F9E78}" type="presParOf" srcId="{A08E4621-8C3E-9342-B3F2-5C3BEF7A57FF}" destId="{D6424F37-8F97-BD42-BB89-322C95B65920}" srcOrd="1" destOrd="0" presId="urn:microsoft.com/office/officeart/2005/8/layout/pList1"/>
    <dgm:cxn modelId="{679E2FFA-8D87-B54E-8493-ECBBD24EBD36}" type="presParOf" srcId="{D9F6F347-473F-5D40-B0F1-E1561E852DED}" destId="{9E16472C-3BCB-B54E-B36D-A17AFB590DCE}" srcOrd="5" destOrd="0" presId="urn:microsoft.com/office/officeart/2005/8/layout/pList1"/>
    <dgm:cxn modelId="{FDEBE770-6DFD-C646-A933-149C2D445E97}" type="presParOf" srcId="{D9F6F347-473F-5D40-B0F1-E1561E852DED}" destId="{D66F2399-C906-E24F-8352-602CB85D5F02}" srcOrd="6" destOrd="0" presId="urn:microsoft.com/office/officeart/2005/8/layout/pList1"/>
    <dgm:cxn modelId="{E371FAFD-945E-6D48-9AA7-B753C9BEB881}" type="presParOf" srcId="{D66F2399-C906-E24F-8352-602CB85D5F02}" destId="{A081F303-587F-C844-B095-28E8DDF49520}" srcOrd="0" destOrd="0" presId="urn:microsoft.com/office/officeart/2005/8/layout/pList1"/>
    <dgm:cxn modelId="{DDF78326-2DF3-9245-BD4F-855527D535E7}" type="presParOf" srcId="{D66F2399-C906-E24F-8352-602CB85D5F02}" destId="{72911838-16BF-A542-BEED-366D6EF41432}" srcOrd="1" destOrd="0" presId="urn:microsoft.com/office/officeart/2005/8/layout/pList1"/>
    <dgm:cxn modelId="{B60F0E0F-FD13-DE47-A8CF-AC28DC8A34B3}" type="presParOf" srcId="{D9F6F347-473F-5D40-B0F1-E1561E852DED}" destId="{E781BB5D-B26F-354F-89FC-999295F13123}" srcOrd="7" destOrd="0" presId="urn:microsoft.com/office/officeart/2005/8/layout/pList1"/>
    <dgm:cxn modelId="{60D4679D-DCA3-F84D-85AE-90AE85232764}" type="presParOf" srcId="{D9F6F347-473F-5D40-B0F1-E1561E852DED}" destId="{1CB644FF-8D72-7C4E-9A42-C5158D184074}" srcOrd="8" destOrd="0" presId="urn:microsoft.com/office/officeart/2005/8/layout/pList1"/>
    <dgm:cxn modelId="{FA8D3E4B-32A4-8740-ABD3-28B4AC9CD8EE}" type="presParOf" srcId="{1CB644FF-8D72-7C4E-9A42-C5158D184074}" destId="{16029975-2DF3-8245-ABF3-D7636B1CFA82}" srcOrd="0" destOrd="0" presId="urn:microsoft.com/office/officeart/2005/8/layout/pList1"/>
    <dgm:cxn modelId="{6F30CE9D-38EC-8C4E-8E31-766A17F8CD54}" type="presParOf" srcId="{1CB644FF-8D72-7C4E-9A42-C5158D184074}" destId="{20BA343E-A7B5-1848-ABFB-EC7AF3DBD1A9}" srcOrd="1" destOrd="0" presId="urn:microsoft.com/office/officeart/2005/8/layout/pList1"/>
    <dgm:cxn modelId="{1B03A136-57B6-2844-86B2-8EDFAC979CF9}" type="presParOf" srcId="{D9F6F347-473F-5D40-B0F1-E1561E852DED}" destId="{BDFC7736-A4CB-D242-99ED-AE8E2EF2F55F}" srcOrd="9" destOrd="0" presId="urn:microsoft.com/office/officeart/2005/8/layout/pList1"/>
    <dgm:cxn modelId="{CA872C11-0E27-2C4E-9FD1-C07D9032D8B1}" type="presParOf" srcId="{D9F6F347-473F-5D40-B0F1-E1561E852DED}" destId="{805286EC-BEA4-CE43-A117-FB94CE4A2871}" srcOrd="10" destOrd="0" presId="urn:microsoft.com/office/officeart/2005/8/layout/pList1"/>
    <dgm:cxn modelId="{39F0281E-8A51-8045-8B2C-EA6D2E24F1A6}" type="presParOf" srcId="{805286EC-BEA4-CE43-A117-FB94CE4A2871}" destId="{F7619285-269C-BB45-9C86-CCBD87BC9A35}" srcOrd="0" destOrd="0" presId="urn:microsoft.com/office/officeart/2005/8/layout/pList1"/>
    <dgm:cxn modelId="{13F1CD25-0FFB-2344-9DDA-90A0345917C1}" type="presParOf" srcId="{805286EC-BEA4-CE43-A117-FB94CE4A2871}" destId="{11B9F668-FF61-AF44-BF92-D217AA650A8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93CB2-5679-1E4C-979C-EEF63E8E4933}" type="doc">
      <dgm:prSet loTypeId="urn:microsoft.com/office/officeart/2005/8/layout/vList5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2AD92F3-EDB9-2149-977D-B872A2743ABF}">
      <dgm:prSet/>
      <dgm:spPr/>
      <dgm:t>
        <a:bodyPr/>
        <a:lstStyle/>
        <a:p>
          <a:r>
            <a:rPr lang="en-US" b="1" i="0" dirty="0">
              <a:latin typeface="Avenir Book" panose="02000503020000020003" pitchFamily="2" charset="0"/>
            </a:rPr>
            <a:t>Scientific/clinical industry consulting</a:t>
          </a:r>
          <a:endParaRPr lang="en-US" dirty="0">
            <a:latin typeface="Avenir Book" panose="02000503020000020003" pitchFamily="2" charset="0"/>
          </a:endParaRPr>
        </a:p>
      </dgm:t>
    </dgm:pt>
    <dgm:pt modelId="{CD14C0CB-24C9-B742-AF7F-B4DA2732BDD0}" type="parTrans" cxnId="{91E6B17B-2DAC-8640-9473-D9F8F3B1AE35}">
      <dgm:prSet/>
      <dgm:spPr/>
      <dgm:t>
        <a:bodyPr/>
        <a:lstStyle/>
        <a:p>
          <a:endParaRPr lang="en-US"/>
        </a:p>
      </dgm:t>
    </dgm:pt>
    <dgm:pt modelId="{E9AF33C8-7BD9-6D40-BED7-A1537F708C7A}" type="sibTrans" cxnId="{91E6B17B-2DAC-8640-9473-D9F8F3B1AE35}">
      <dgm:prSet/>
      <dgm:spPr/>
      <dgm:t>
        <a:bodyPr/>
        <a:lstStyle/>
        <a:p>
          <a:endParaRPr lang="en-US"/>
        </a:p>
      </dgm:t>
    </dgm:pt>
    <dgm:pt modelId="{6D623D12-3AB3-CD4D-BD2C-C100EC5F6C30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b="0" i="0" dirty="0">
              <a:latin typeface="Avenir Book" panose="02000503020000020003" pitchFamily="2" charset="0"/>
            </a:rPr>
            <a:t>Providing clinical/scientific advice, scientific advisory boards</a:t>
          </a:r>
          <a:endParaRPr lang="en-US" sz="2000" dirty="0">
            <a:latin typeface="Avenir Book" panose="02000503020000020003" pitchFamily="2" charset="0"/>
          </a:endParaRPr>
        </a:p>
      </dgm:t>
    </dgm:pt>
    <dgm:pt modelId="{CC99C0D5-A6B5-6A41-8954-43D308F4A807}" type="parTrans" cxnId="{4F64FB18-0E34-A74C-901D-669415D58DBD}">
      <dgm:prSet/>
      <dgm:spPr/>
      <dgm:t>
        <a:bodyPr/>
        <a:lstStyle/>
        <a:p>
          <a:endParaRPr lang="en-US"/>
        </a:p>
      </dgm:t>
    </dgm:pt>
    <dgm:pt modelId="{25F37A10-59DB-3B4D-BDCC-3EB4BED7FAF5}" type="sibTrans" cxnId="{4F64FB18-0E34-A74C-901D-669415D58DBD}">
      <dgm:prSet/>
      <dgm:spPr/>
      <dgm:t>
        <a:bodyPr/>
        <a:lstStyle/>
        <a:p>
          <a:endParaRPr lang="en-US"/>
        </a:p>
      </dgm:t>
    </dgm:pt>
    <dgm:pt modelId="{92D54F8E-2AFD-1249-9F3D-889A7BDB1C98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b="0" i="0" dirty="0">
              <a:latin typeface="Avenir Book" panose="02000503020000020003" pitchFamily="2" charset="0"/>
            </a:rPr>
            <a:t>Clinical events committees, clinical trial steering committees, data monitoring committees</a:t>
          </a:r>
          <a:endParaRPr lang="en-US" sz="2000" dirty="0">
            <a:latin typeface="Avenir Book" panose="02000503020000020003" pitchFamily="2" charset="0"/>
          </a:endParaRPr>
        </a:p>
      </dgm:t>
    </dgm:pt>
    <dgm:pt modelId="{BE41F9AE-BDD9-7747-823F-0823058D963E}" type="parTrans" cxnId="{B7F76AC7-BEFD-AC4A-9F49-F704DB20F2E1}">
      <dgm:prSet/>
      <dgm:spPr/>
      <dgm:t>
        <a:bodyPr/>
        <a:lstStyle/>
        <a:p>
          <a:endParaRPr lang="en-US"/>
        </a:p>
      </dgm:t>
    </dgm:pt>
    <dgm:pt modelId="{EF42BCCB-D22B-264C-AFE2-712B48167FB0}" type="sibTrans" cxnId="{B7F76AC7-BEFD-AC4A-9F49-F704DB20F2E1}">
      <dgm:prSet/>
      <dgm:spPr/>
      <dgm:t>
        <a:bodyPr/>
        <a:lstStyle/>
        <a:p>
          <a:endParaRPr lang="en-US"/>
        </a:p>
      </dgm:t>
    </dgm:pt>
    <dgm:pt modelId="{66982E06-B016-494A-A531-9F05B0ECAE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i="0" dirty="0">
              <a:latin typeface="Avenir Book" panose="02000503020000020003" pitchFamily="2" charset="0"/>
            </a:rPr>
            <a:t>Educational, non-promotional speaking engagements</a:t>
          </a:r>
          <a:endParaRPr lang="en-US" dirty="0">
            <a:latin typeface="Avenir Book" panose="02000503020000020003" pitchFamily="2" charset="0"/>
          </a:endParaRPr>
        </a:p>
      </dgm:t>
    </dgm:pt>
    <dgm:pt modelId="{8D755243-C457-224B-ADD4-4D20F04C9820}" type="parTrans" cxnId="{F67A435D-42F7-0045-9671-35CF94B7EABA}">
      <dgm:prSet/>
      <dgm:spPr/>
      <dgm:t>
        <a:bodyPr/>
        <a:lstStyle/>
        <a:p>
          <a:endParaRPr lang="en-US"/>
        </a:p>
      </dgm:t>
    </dgm:pt>
    <dgm:pt modelId="{2D5621B5-C92C-154A-83EB-CFB30B70A863}" type="sibTrans" cxnId="{F67A435D-42F7-0045-9671-35CF94B7EABA}">
      <dgm:prSet/>
      <dgm:spPr/>
      <dgm:t>
        <a:bodyPr/>
        <a:lstStyle/>
        <a:p>
          <a:endParaRPr lang="en-US"/>
        </a:p>
      </dgm:t>
    </dgm:pt>
    <dgm:pt modelId="{9C99B4AE-795D-3C4F-9032-B5AD5246BB81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i="0" dirty="0">
              <a:latin typeface="Avenir Book" panose="02000503020000020003" pitchFamily="2" charset="0"/>
            </a:rPr>
            <a:t>Industry-sponsored CME</a:t>
          </a:r>
          <a:endParaRPr lang="en-US" dirty="0">
            <a:latin typeface="Avenir Book" panose="02000503020000020003" pitchFamily="2" charset="0"/>
          </a:endParaRPr>
        </a:p>
      </dgm:t>
    </dgm:pt>
    <dgm:pt modelId="{B22E4900-1F61-4E43-B0E6-10085E746216}" type="parTrans" cxnId="{032ECD13-4CB8-384A-A316-68E7149D83ED}">
      <dgm:prSet/>
      <dgm:spPr/>
      <dgm:t>
        <a:bodyPr/>
        <a:lstStyle/>
        <a:p>
          <a:endParaRPr lang="en-US"/>
        </a:p>
      </dgm:t>
    </dgm:pt>
    <dgm:pt modelId="{92381D5B-E6CA-9640-8942-4CB6DBAFA182}" type="sibTrans" cxnId="{032ECD13-4CB8-384A-A316-68E7149D83ED}">
      <dgm:prSet/>
      <dgm:spPr/>
      <dgm:t>
        <a:bodyPr/>
        <a:lstStyle/>
        <a:p>
          <a:endParaRPr lang="en-US"/>
        </a:p>
      </dgm:t>
    </dgm:pt>
    <dgm:pt modelId="{D682BC9B-597E-1548-9CDC-DAEBC2860CB3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i="0" dirty="0">
              <a:latin typeface="Avenir Book" panose="02000503020000020003" pitchFamily="2" charset="0"/>
            </a:rPr>
            <a:t>Cadaver labs, physician proctoring at non-Emory facilities</a:t>
          </a:r>
          <a:endParaRPr lang="en-US" dirty="0">
            <a:latin typeface="Avenir Book" panose="02000503020000020003" pitchFamily="2" charset="0"/>
          </a:endParaRPr>
        </a:p>
      </dgm:t>
    </dgm:pt>
    <dgm:pt modelId="{355C7581-C80B-6B4C-A1F0-E43F4B5BABDB}" type="parTrans" cxnId="{9B8A9295-F9FF-7843-949E-7177BC65C105}">
      <dgm:prSet/>
      <dgm:spPr/>
      <dgm:t>
        <a:bodyPr/>
        <a:lstStyle/>
        <a:p>
          <a:endParaRPr lang="en-US"/>
        </a:p>
      </dgm:t>
    </dgm:pt>
    <dgm:pt modelId="{3ADCD6BB-4793-1F4D-B367-941B620C3AB5}" type="sibTrans" cxnId="{9B8A9295-F9FF-7843-949E-7177BC65C105}">
      <dgm:prSet/>
      <dgm:spPr/>
      <dgm:t>
        <a:bodyPr/>
        <a:lstStyle/>
        <a:p>
          <a:endParaRPr lang="en-US"/>
        </a:p>
      </dgm:t>
    </dgm:pt>
    <dgm:pt modelId="{CF450451-41E3-1C4A-A9CE-307407FB5BEA}">
      <dgm:prSet/>
      <dgm:spPr/>
      <dgm:t>
        <a:bodyPr/>
        <a:lstStyle/>
        <a:p>
          <a:r>
            <a:rPr lang="en-US" b="1" i="0" dirty="0">
              <a:latin typeface="Avenir Book" panose="02000503020000020003" pitchFamily="2" charset="0"/>
            </a:rPr>
            <a:t>Start-up company</a:t>
          </a:r>
          <a:endParaRPr lang="en-US" dirty="0">
            <a:latin typeface="Avenir Book" panose="02000503020000020003" pitchFamily="2" charset="0"/>
          </a:endParaRPr>
        </a:p>
      </dgm:t>
    </dgm:pt>
    <dgm:pt modelId="{5B093A06-3B12-004A-AD10-C42BA3F91664}" type="parTrans" cxnId="{10EB7DFF-0005-5646-B38C-FFC3D2F41B0A}">
      <dgm:prSet/>
      <dgm:spPr/>
      <dgm:t>
        <a:bodyPr/>
        <a:lstStyle/>
        <a:p>
          <a:endParaRPr lang="en-US"/>
        </a:p>
      </dgm:t>
    </dgm:pt>
    <dgm:pt modelId="{5F46D510-D1E5-574F-9599-07727581426A}" type="sibTrans" cxnId="{10EB7DFF-0005-5646-B38C-FFC3D2F41B0A}">
      <dgm:prSet/>
      <dgm:spPr/>
      <dgm:t>
        <a:bodyPr/>
        <a:lstStyle/>
        <a:p>
          <a:endParaRPr lang="en-US"/>
        </a:p>
      </dgm:t>
    </dgm:pt>
    <dgm:pt modelId="{F5C26C3E-DF5F-AD45-98C6-C7EDE3101B68}">
      <dgm:prSet/>
      <dgm:spPr/>
      <dgm:t>
        <a:bodyPr/>
        <a:lstStyle/>
        <a:p>
          <a:r>
            <a:rPr lang="en-US" b="1" i="0" dirty="0">
              <a:latin typeface="Avenir Book" panose="02000503020000020003" pitchFamily="2" charset="0"/>
            </a:rPr>
            <a:t>Board member or fiduciary role</a:t>
          </a:r>
          <a:endParaRPr lang="en-US" dirty="0">
            <a:latin typeface="Avenir Book" panose="02000503020000020003" pitchFamily="2" charset="0"/>
          </a:endParaRPr>
        </a:p>
      </dgm:t>
    </dgm:pt>
    <dgm:pt modelId="{C78C78D5-B339-B243-A6EB-165FF2E7B03B}" type="parTrans" cxnId="{6B95C080-1B6B-C540-B88C-504B302CE4E4}">
      <dgm:prSet/>
      <dgm:spPr/>
      <dgm:t>
        <a:bodyPr/>
        <a:lstStyle/>
        <a:p>
          <a:endParaRPr lang="en-US"/>
        </a:p>
      </dgm:t>
    </dgm:pt>
    <dgm:pt modelId="{0E9EB095-0168-1044-89D6-A5431B4AAFA2}" type="sibTrans" cxnId="{6B95C080-1B6B-C540-B88C-504B302CE4E4}">
      <dgm:prSet/>
      <dgm:spPr/>
      <dgm:t>
        <a:bodyPr/>
        <a:lstStyle/>
        <a:p>
          <a:endParaRPr lang="en-US"/>
        </a:p>
      </dgm:t>
    </dgm:pt>
    <dgm:pt modelId="{86223C80-32AB-CC45-AFD2-5FE70BCAD32B}">
      <dgm:prSet/>
      <dgm:spPr/>
      <dgm:t>
        <a:bodyPr/>
        <a:lstStyle/>
        <a:p>
          <a:r>
            <a:rPr lang="en-US" b="1" i="0" dirty="0">
              <a:latin typeface="Avenir Book" panose="02000503020000020003" pitchFamily="2" charset="0"/>
            </a:rPr>
            <a:t>Industry-sponsored non-promotional speaking &amp; training</a:t>
          </a:r>
          <a:endParaRPr lang="en-US" dirty="0">
            <a:latin typeface="Avenir Book" panose="02000503020000020003" pitchFamily="2" charset="0"/>
          </a:endParaRPr>
        </a:p>
      </dgm:t>
    </dgm:pt>
    <dgm:pt modelId="{AEB7F28E-E9F6-3340-B29A-1351E93B57FF}" type="parTrans" cxnId="{9BFAC943-2E58-3A45-BDA4-F158B46BC5D0}">
      <dgm:prSet/>
      <dgm:spPr/>
      <dgm:t>
        <a:bodyPr/>
        <a:lstStyle/>
        <a:p>
          <a:endParaRPr lang="en-US"/>
        </a:p>
      </dgm:t>
    </dgm:pt>
    <dgm:pt modelId="{06C778B8-2851-DB4A-9D74-D8DAAE920F1A}" type="sibTrans" cxnId="{9BFAC943-2E58-3A45-BDA4-F158B46BC5D0}">
      <dgm:prSet/>
      <dgm:spPr/>
      <dgm:t>
        <a:bodyPr/>
        <a:lstStyle/>
        <a:p>
          <a:endParaRPr lang="en-US"/>
        </a:p>
      </dgm:t>
    </dgm:pt>
    <dgm:pt modelId="{8DEA0F1A-E246-284F-B752-92D6887D8B2E}">
      <dgm:prSet/>
      <dgm:spPr/>
      <dgm:t>
        <a:bodyPr/>
        <a:lstStyle/>
        <a:p>
          <a:r>
            <a:rPr lang="en-US" b="1" i="0" dirty="0">
              <a:latin typeface="Avenir Book" panose="02000503020000020003" pitchFamily="2" charset="0"/>
            </a:rPr>
            <a:t>Paid or unpaid appointment at other institution</a:t>
          </a:r>
          <a:endParaRPr lang="en-US" dirty="0">
            <a:latin typeface="Avenir Book" panose="02000503020000020003" pitchFamily="2" charset="0"/>
          </a:endParaRPr>
        </a:p>
      </dgm:t>
    </dgm:pt>
    <dgm:pt modelId="{B42941AA-5569-D445-AFAA-360EAD43A1D8}" type="parTrans" cxnId="{DA938F11-AC6B-D74B-933F-0BB2CEE60798}">
      <dgm:prSet/>
      <dgm:spPr/>
      <dgm:t>
        <a:bodyPr/>
        <a:lstStyle/>
        <a:p>
          <a:endParaRPr lang="en-US"/>
        </a:p>
      </dgm:t>
    </dgm:pt>
    <dgm:pt modelId="{668978B3-B110-6547-A2AB-306480DDC036}" type="sibTrans" cxnId="{DA938F11-AC6B-D74B-933F-0BB2CEE60798}">
      <dgm:prSet/>
      <dgm:spPr/>
      <dgm:t>
        <a:bodyPr/>
        <a:lstStyle/>
        <a:p>
          <a:endParaRPr lang="en-US"/>
        </a:p>
      </dgm:t>
    </dgm:pt>
    <dgm:pt modelId="{5D7F384E-0988-8D48-92AA-8D1C9F29C146}">
      <dgm:prSet/>
      <dgm:spPr/>
      <dgm:t>
        <a:bodyPr/>
        <a:lstStyle/>
        <a:p>
          <a:r>
            <a:rPr lang="en-US" b="1" i="0">
              <a:latin typeface="Avenir Book" panose="02000503020000020003" pitchFamily="2" charset="0"/>
            </a:rPr>
            <a:t>Expert witness &amp; </a:t>
          </a:r>
        </a:p>
        <a:p>
          <a:r>
            <a:rPr lang="en-US" b="1" i="0">
              <a:latin typeface="Avenir Book" panose="02000503020000020003" pitchFamily="2" charset="0"/>
            </a:rPr>
            <a:t>legal consulting</a:t>
          </a:r>
          <a:endParaRPr lang="en-US" dirty="0">
            <a:latin typeface="Avenir Book" panose="02000503020000020003" pitchFamily="2" charset="0"/>
          </a:endParaRPr>
        </a:p>
      </dgm:t>
    </dgm:pt>
    <dgm:pt modelId="{AC92D69C-11AE-E34F-9CA1-DC59334E8ED4}" type="parTrans" cxnId="{1D38DE2D-893D-F54A-9F86-3BA7A80C731F}">
      <dgm:prSet/>
      <dgm:spPr/>
      <dgm:t>
        <a:bodyPr/>
        <a:lstStyle/>
        <a:p>
          <a:endParaRPr lang="en-US"/>
        </a:p>
      </dgm:t>
    </dgm:pt>
    <dgm:pt modelId="{58F88715-7C0A-EB43-8C16-57158D69B423}" type="sibTrans" cxnId="{1D38DE2D-893D-F54A-9F86-3BA7A80C731F}">
      <dgm:prSet/>
      <dgm:spPr/>
      <dgm:t>
        <a:bodyPr/>
        <a:lstStyle/>
        <a:p>
          <a:endParaRPr lang="en-US"/>
        </a:p>
      </dgm:t>
    </dgm:pt>
    <dgm:pt modelId="{07F750A5-4532-1440-8A7E-E3433A74ACF8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Avenir Book" panose="02000503020000020003" pitchFamily="2" charset="0"/>
            </a:rPr>
            <a:t>Includes both paid and </a:t>
          </a:r>
          <a:r>
            <a:rPr lang="en-US" b="0" i="0" dirty="0">
              <a:latin typeface="Avenir Book" panose="02000503020000020003" pitchFamily="2" charset="0"/>
            </a:rPr>
            <a:t>informal, unpaid advice</a:t>
          </a:r>
          <a:endParaRPr lang="en-US" dirty="0">
            <a:latin typeface="Avenir Book" panose="02000503020000020003" pitchFamily="2" charset="0"/>
          </a:endParaRPr>
        </a:p>
      </dgm:t>
    </dgm:pt>
    <dgm:pt modelId="{D751CABD-B31F-894A-9B6A-5D2E005EA473}" type="parTrans" cxnId="{BA150EEA-7B70-3A4F-8B34-86BF836846E1}">
      <dgm:prSet/>
      <dgm:spPr/>
      <dgm:t>
        <a:bodyPr/>
        <a:lstStyle/>
        <a:p>
          <a:endParaRPr lang="en-US"/>
        </a:p>
      </dgm:t>
    </dgm:pt>
    <dgm:pt modelId="{81C2276D-31E8-5D40-973E-C924C62A1E03}" type="sibTrans" cxnId="{BA150EEA-7B70-3A4F-8B34-86BF836846E1}">
      <dgm:prSet/>
      <dgm:spPr/>
      <dgm:t>
        <a:bodyPr/>
        <a:lstStyle/>
        <a:p>
          <a:endParaRPr lang="en-US"/>
        </a:p>
      </dgm:t>
    </dgm:pt>
    <dgm:pt modelId="{B0FDDDB8-2837-524B-97A5-09D8B6362EE6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Avenir Book" panose="02000503020000020003" pitchFamily="2" charset="0"/>
            </a:rPr>
            <a:t>Includes U.S. and non-U.S. institutions</a:t>
          </a:r>
        </a:p>
      </dgm:t>
    </dgm:pt>
    <dgm:pt modelId="{8DB68AA9-3668-1C47-AC27-805479ED0D15}" type="parTrans" cxnId="{9143253D-5F18-AE4E-9A52-76CA70A45DEE}">
      <dgm:prSet/>
      <dgm:spPr/>
      <dgm:t>
        <a:bodyPr/>
        <a:lstStyle/>
        <a:p>
          <a:endParaRPr lang="en-US"/>
        </a:p>
      </dgm:t>
    </dgm:pt>
    <dgm:pt modelId="{87EC1B89-7C5E-8148-8F50-34292A1CE0D0}" type="sibTrans" cxnId="{9143253D-5F18-AE4E-9A52-76CA70A45DEE}">
      <dgm:prSet/>
      <dgm:spPr/>
      <dgm:t>
        <a:bodyPr/>
        <a:lstStyle/>
        <a:p>
          <a:endParaRPr lang="en-US"/>
        </a:p>
      </dgm:t>
    </dgm:pt>
    <dgm:pt modelId="{F6F0A76C-9F0F-6D4D-BF85-1B2BED56291D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u="none" strike="noStrike" cap="none" dirty="0">
              <a:solidFill>
                <a:srgbClr val="0F1A38"/>
              </a:solidFill>
              <a:latin typeface="Avenir Book" panose="02000503020000020003" pitchFamily="2" charset="0"/>
              <a:sym typeface="Arial"/>
            </a:rPr>
            <a:t>Including director, officer, trustee roles </a:t>
          </a:r>
          <a:endParaRPr lang="en-US" dirty="0">
            <a:latin typeface="Avenir Book" panose="02000503020000020003" pitchFamily="2" charset="0"/>
          </a:endParaRPr>
        </a:p>
      </dgm:t>
    </dgm:pt>
    <dgm:pt modelId="{81D869DA-4CAB-DE4C-B8E1-4DF3E1693019}" type="parTrans" cxnId="{9A97E1FA-C898-1946-9ED5-9354B2A8EE41}">
      <dgm:prSet/>
      <dgm:spPr/>
      <dgm:t>
        <a:bodyPr/>
        <a:lstStyle/>
        <a:p>
          <a:endParaRPr lang="en-US"/>
        </a:p>
      </dgm:t>
    </dgm:pt>
    <dgm:pt modelId="{96CA65DF-F082-B542-B85D-6A659E6D9A0D}" type="sibTrans" cxnId="{9A97E1FA-C898-1946-9ED5-9354B2A8EE41}">
      <dgm:prSet/>
      <dgm:spPr/>
      <dgm:t>
        <a:bodyPr/>
        <a:lstStyle/>
        <a:p>
          <a:endParaRPr lang="en-US"/>
        </a:p>
      </dgm:t>
    </dgm:pt>
    <dgm:pt modelId="{1F72D7DE-B150-E341-B827-C668579180C9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i="0" dirty="0">
              <a:latin typeface="Avenir Book" panose="02000503020000020003" pitchFamily="2" charset="0"/>
            </a:rPr>
            <a:t>Forming or engaging with a start-up company</a:t>
          </a:r>
          <a:endParaRPr lang="en-US" b="0" dirty="0">
            <a:latin typeface="Avenir Book" panose="02000503020000020003" pitchFamily="2" charset="0"/>
          </a:endParaRPr>
        </a:p>
      </dgm:t>
    </dgm:pt>
    <dgm:pt modelId="{D3CD7BD4-68F8-FA4C-B710-32B0FAA28859}" type="parTrans" cxnId="{1D183E8A-4D09-F54C-9DBD-4FF52F95118D}">
      <dgm:prSet/>
      <dgm:spPr/>
      <dgm:t>
        <a:bodyPr/>
        <a:lstStyle/>
        <a:p>
          <a:endParaRPr lang="en-US"/>
        </a:p>
      </dgm:t>
    </dgm:pt>
    <dgm:pt modelId="{048DDA1F-0E6B-A94A-9376-EA45D0CB7A68}" type="sibTrans" cxnId="{1D183E8A-4D09-F54C-9DBD-4FF52F95118D}">
      <dgm:prSet/>
      <dgm:spPr/>
      <dgm:t>
        <a:bodyPr/>
        <a:lstStyle/>
        <a:p>
          <a:endParaRPr lang="en-US"/>
        </a:p>
      </dgm:t>
    </dgm:pt>
    <dgm:pt modelId="{2D1B4721-4A66-FA4A-A961-1D43D74D125E}" type="pres">
      <dgm:prSet presAssocID="{22693CB2-5679-1E4C-979C-EEF63E8E4933}" presName="Name0" presStyleCnt="0">
        <dgm:presLayoutVars>
          <dgm:dir/>
          <dgm:animLvl val="lvl"/>
          <dgm:resizeHandles val="exact"/>
        </dgm:presLayoutVars>
      </dgm:prSet>
      <dgm:spPr/>
    </dgm:pt>
    <dgm:pt modelId="{B0592D61-AD2B-C649-9B9A-3DF685BF28D9}" type="pres">
      <dgm:prSet presAssocID="{A2AD92F3-EDB9-2149-977D-B872A2743ABF}" presName="linNode" presStyleCnt="0"/>
      <dgm:spPr/>
    </dgm:pt>
    <dgm:pt modelId="{840EBBDF-D4FC-C941-8E35-6D188C17968C}" type="pres">
      <dgm:prSet presAssocID="{A2AD92F3-EDB9-2149-977D-B872A2743ABF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3ACD224F-592F-B644-A866-E58CC08ACE61}" type="pres">
      <dgm:prSet presAssocID="{A2AD92F3-EDB9-2149-977D-B872A2743ABF}" presName="descendantText" presStyleLbl="alignAccFollowNode1" presStyleIdx="0" presStyleCnt="6">
        <dgm:presLayoutVars>
          <dgm:bulletEnabled val="1"/>
        </dgm:presLayoutVars>
      </dgm:prSet>
      <dgm:spPr/>
    </dgm:pt>
    <dgm:pt modelId="{03A382B8-F480-E543-80D9-A7010D28B919}" type="pres">
      <dgm:prSet presAssocID="{E9AF33C8-7BD9-6D40-BED7-A1537F708C7A}" presName="sp" presStyleCnt="0"/>
      <dgm:spPr/>
    </dgm:pt>
    <dgm:pt modelId="{B03D9D32-DFCA-7948-A504-654C74ECF6BD}" type="pres">
      <dgm:prSet presAssocID="{86223C80-32AB-CC45-AFD2-5FE70BCAD32B}" presName="linNode" presStyleCnt="0"/>
      <dgm:spPr/>
    </dgm:pt>
    <dgm:pt modelId="{870E2588-67E7-E044-8A63-D38ADA1466B7}" type="pres">
      <dgm:prSet presAssocID="{86223C80-32AB-CC45-AFD2-5FE70BCAD32B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B067F99D-FCF7-684B-ADF5-631C819E3C6D}" type="pres">
      <dgm:prSet presAssocID="{86223C80-32AB-CC45-AFD2-5FE70BCAD32B}" presName="descendantText" presStyleLbl="alignAccFollowNode1" presStyleIdx="1" presStyleCnt="6">
        <dgm:presLayoutVars>
          <dgm:bulletEnabled val="1"/>
        </dgm:presLayoutVars>
      </dgm:prSet>
      <dgm:spPr/>
    </dgm:pt>
    <dgm:pt modelId="{D65E6389-AB2D-9845-9BD3-CCE7782DB202}" type="pres">
      <dgm:prSet presAssocID="{06C778B8-2851-DB4A-9D74-D8DAAE920F1A}" presName="sp" presStyleCnt="0"/>
      <dgm:spPr/>
    </dgm:pt>
    <dgm:pt modelId="{BC3E8AF8-76BC-7F4F-90D4-5A9D1CC86B7F}" type="pres">
      <dgm:prSet presAssocID="{5D7F384E-0988-8D48-92AA-8D1C9F29C146}" presName="linNode" presStyleCnt="0"/>
      <dgm:spPr/>
    </dgm:pt>
    <dgm:pt modelId="{E9C0A2E2-F47A-0343-9D3B-63AD6ECF6054}" type="pres">
      <dgm:prSet presAssocID="{5D7F384E-0988-8D48-92AA-8D1C9F29C146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D9938009-2F36-9848-A132-B1A5584453F6}" type="pres">
      <dgm:prSet presAssocID="{5D7F384E-0988-8D48-92AA-8D1C9F29C146}" presName="descendantText" presStyleLbl="alignAccFollowNode1" presStyleIdx="2" presStyleCnt="6">
        <dgm:presLayoutVars>
          <dgm:bulletEnabled val="1"/>
        </dgm:presLayoutVars>
      </dgm:prSet>
      <dgm:spPr/>
    </dgm:pt>
    <dgm:pt modelId="{8989DEB5-1A68-AC48-ADB1-4A98094646CC}" type="pres">
      <dgm:prSet presAssocID="{58F88715-7C0A-EB43-8C16-57158D69B423}" presName="sp" presStyleCnt="0"/>
      <dgm:spPr/>
    </dgm:pt>
    <dgm:pt modelId="{D5ABEB62-D6F5-1B4E-A9D4-2B364329AA3F}" type="pres">
      <dgm:prSet presAssocID="{CF450451-41E3-1C4A-A9CE-307407FB5BEA}" presName="linNode" presStyleCnt="0"/>
      <dgm:spPr/>
    </dgm:pt>
    <dgm:pt modelId="{1419CFCF-FD1C-F543-853E-7986D6109BB1}" type="pres">
      <dgm:prSet presAssocID="{CF450451-41E3-1C4A-A9CE-307407FB5BEA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0FC713E3-BB64-864D-AE18-097333948344}" type="pres">
      <dgm:prSet presAssocID="{CF450451-41E3-1C4A-A9CE-307407FB5BEA}" presName="descendantText" presStyleLbl="alignAccFollowNode1" presStyleIdx="3" presStyleCnt="6">
        <dgm:presLayoutVars>
          <dgm:bulletEnabled val="1"/>
        </dgm:presLayoutVars>
      </dgm:prSet>
      <dgm:spPr/>
    </dgm:pt>
    <dgm:pt modelId="{E9486970-D513-1F41-84D6-5367EFEABBD4}" type="pres">
      <dgm:prSet presAssocID="{5F46D510-D1E5-574F-9599-07727581426A}" presName="sp" presStyleCnt="0"/>
      <dgm:spPr/>
    </dgm:pt>
    <dgm:pt modelId="{408A6634-829F-1D47-8DFC-A45D6756A9C5}" type="pres">
      <dgm:prSet presAssocID="{F5C26C3E-DF5F-AD45-98C6-C7EDE3101B68}" presName="linNode" presStyleCnt="0"/>
      <dgm:spPr/>
    </dgm:pt>
    <dgm:pt modelId="{43E6F396-08DE-7B46-B99C-A588B38D1D3F}" type="pres">
      <dgm:prSet presAssocID="{F5C26C3E-DF5F-AD45-98C6-C7EDE3101B68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8645D6EA-C831-984C-B209-BD65D0A4AF69}" type="pres">
      <dgm:prSet presAssocID="{F5C26C3E-DF5F-AD45-98C6-C7EDE3101B68}" presName="descendantText" presStyleLbl="alignAccFollowNode1" presStyleIdx="4" presStyleCnt="6">
        <dgm:presLayoutVars>
          <dgm:bulletEnabled val="1"/>
        </dgm:presLayoutVars>
      </dgm:prSet>
      <dgm:spPr/>
    </dgm:pt>
    <dgm:pt modelId="{D605C4F7-D368-7F47-908F-CA26AB7E18E7}" type="pres">
      <dgm:prSet presAssocID="{0E9EB095-0168-1044-89D6-A5431B4AAFA2}" presName="sp" presStyleCnt="0"/>
      <dgm:spPr/>
    </dgm:pt>
    <dgm:pt modelId="{9B425313-38FC-BA4B-B65E-5C7799013351}" type="pres">
      <dgm:prSet presAssocID="{8DEA0F1A-E246-284F-B752-92D6887D8B2E}" presName="linNode" presStyleCnt="0"/>
      <dgm:spPr/>
    </dgm:pt>
    <dgm:pt modelId="{692EDB94-AA57-A143-AA61-C3572214C73F}" type="pres">
      <dgm:prSet presAssocID="{8DEA0F1A-E246-284F-B752-92D6887D8B2E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5178003D-34BC-5741-A4D8-6B090588AC83}" type="pres">
      <dgm:prSet presAssocID="{8DEA0F1A-E246-284F-B752-92D6887D8B2E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DA938F11-AC6B-D74B-933F-0BB2CEE60798}" srcId="{22693CB2-5679-1E4C-979C-EEF63E8E4933}" destId="{8DEA0F1A-E246-284F-B752-92D6887D8B2E}" srcOrd="5" destOrd="0" parTransId="{B42941AA-5569-D445-AFAA-360EAD43A1D8}" sibTransId="{668978B3-B110-6547-A2AB-306480DDC036}"/>
    <dgm:cxn modelId="{032ECD13-4CB8-384A-A316-68E7149D83ED}" srcId="{86223C80-32AB-CC45-AFD2-5FE70BCAD32B}" destId="{9C99B4AE-795D-3C4F-9032-B5AD5246BB81}" srcOrd="1" destOrd="0" parTransId="{B22E4900-1F61-4E43-B0E6-10085E746216}" sibTransId="{92381D5B-E6CA-9640-8942-4CB6DBAFA182}"/>
    <dgm:cxn modelId="{4F64FB18-0E34-A74C-901D-669415D58DBD}" srcId="{A2AD92F3-EDB9-2149-977D-B872A2743ABF}" destId="{6D623D12-3AB3-CD4D-BD2C-C100EC5F6C30}" srcOrd="0" destOrd="0" parTransId="{CC99C0D5-A6B5-6A41-8954-43D308F4A807}" sibTransId="{25F37A10-59DB-3B4D-BDCC-3EB4BED7FAF5}"/>
    <dgm:cxn modelId="{C804631C-002F-654F-8E85-538C4CFA14AD}" type="presOf" srcId="{D682BC9B-597E-1548-9CDC-DAEBC2860CB3}" destId="{B067F99D-FCF7-684B-ADF5-631C819E3C6D}" srcOrd="0" destOrd="2" presId="urn:microsoft.com/office/officeart/2005/8/layout/vList5"/>
    <dgm:cxn modelId="{1D38DE2D-893D-F54A-9F86-3BA7A80C731F}" srcId="{22693CB2-5679-1E4C-979C-EEF63E8E4933}" destId="{5D7F384E-0988-8D48-92AA-8D1C9F29C146}" srcOrd="2" destOrd="0" parTransId="{AC92D69C-11AE-E34F-9CA1-DC59334E8ED4}" sibTransId="{58F88715-7C0A-EB43-8C16-57158D69B423}"/>
    <dgm:cxn modelId="{9143253D-5F18-AE4E-9A52-76CA70A45DEE}" srcId="{8DEA0F1A-E246-284F-B752-92D6887D8B2E}" destId="{B0FDDDB8-2837-524B-97A5-09D8B6362EE6}" srcOrd="0" destOrd="0" parTransId="{8DB68AA9-3668-1C47-AC27-805479ED0D15}" sibTransId="{87EC1B89-7C5E-8148-8F50-34292A1CE0D0}"/>
    <dgm:cxn modelId="{8089F541-4520-9843-9C9D-7AA065C7B8B8}" type="presOf" srcId="{9C99B4AE-795D-3C4F-9032-B5AD5246BB81}" destId="{B067F99D-FCF7-684B-ADF5-631C819E3C6D}" srcOrd="0" destOrd="1" presId="urn:microsoft.com/office/officeart/2005/8/layout/vList5"/>
    <dgm:cxn modelId="{9BFAC943-2E58-3A45-BDA4-F158B46BC5D0}" srcId="{22693CB2-5679-1E4C-979C-EEF63E8E4933}" destId="{86223C80-32AB-CC45-AFD2-5FE70BCAD32B}" srcOrd="1" destOrd="0" parTransId="{AEB7F28E-E9F6-3340-B29A-1351E93B57FF}" sibTransId="{06C778B8-2851-DB4A-9D74-D8DAAE920F1A}"/>
    <dgm:cxn modelId="{9C1E6948-5141-074E-B361-0C401DB0BC16}" type="presOf" srcId="{F6F0A76C-9F0F-6D4D-BF85-1B2BED56291D}" destId="{8645D6EA-C831-984C-B209-BD65D0A4AF69}" srcOrd="0" destOrd="0" presId="urn:microsoft.com/office/officeart/2005/8/layout/vList5"/>
    <dgm:cxn modelId="{F67A435D-42F7-0045-9671-35CF94B7EABA}" srcId="{86223C80-32AB-CC45-AFD2-5FE70BCAD32B}" destId="{66982E06-B016-494A-A531-9F05B0ECAEE0}" srcOrd="0" destOrd="0" parTransId="{8D755243-C457-224B-ADD4-4D20F04C9820}" sibTransId="{2D5621B5-C92C-154A-83EB-CFB30B70A863}"/>
    <dgm:cxn modelId="{E526316B-62C0-7449-ABCF-6EB05A11CE37}" type="presOf" srcId="{B0FDDDB8-2837-524B-97A5-09D8B6362EE6}" destId="{5178003D-34BC-5741-A4D8-6B090588AC83}" srcOrd="0" destOrd="0" presId="urn:microsoft.com/office/officeart/2005/8/layout/vList5"/>
    <dgm:cxn modelId="{928C5870-C001-5C48-B7FD-BCE06D72B634}" type="presOf" srcId="{92D54F8E-2AFD-1249-9F3D-889A7BDB1C98}" destId="{3ACD224F-592F-B644-A866-E58CC08ACE61}" srcOrd="0" destOrd="1" presId="urn:microsoft.com/office/officeart/2005/8/layout/vList5"/>
    <dgm:cxn modelId="{DAEC277A-4652-2F45-8BB6-9B1D8C98EF76}" type="presOf" srcId="{5D7F384E-0988-8D48-92AA-8D1C9F29C146}" destId="{E9C0A2E2-F47A-0343-9D3B-63AD6ECF6054}" srcOrd="0" destOrd="0" presId="urn:microsoft.com/office/officeart/2005/8/layout/vList5"/>
    <dgm:cxn modelId="{4A97BC7A-7AC0-7749-94B6-89C2BF5E2BA6}" type="presOf" srcId="{1F72D7DE-B150-E341-B827-C668579180C9}" destId="{0FC713E3-BB64-864D-AE18-097333948344}" srcOrd="0" destOrd="0" presId="urn:microsoft.com/office/officeart/2005/8/layout/vList5"/>
    <dgm:cxn modelId="{91E6B17B-2DAC-8640-9473-D9F8F3B1AE35}" srcId="{22693CB2-5679-1E4C-979C-EEF63E8E4933}" destId="{A2AD92F3-EDB9-2149-977D-B872A2743ABF}" srcOrd="0" destOrd="0" parTransId="{CD14C0CB-24C9-B742-AF7F-B4DA2732BDD0}" sibTransId="{E9AF33C8-7BD9-6D40-BED7-A1537F708C7A}"/>
    <dgm:cxn modelId="{6B95C080-1B6B-C540-B88C-504B302CE4E4}" srcId="{22693CB2-5679-1E4C-979C-EEF63E8E4933}" destId="{F5C26C3E-DF5F-AD45-98C6-C7EDE3101B68}" srcOrd="4" destOrd="0" parTransId="{C78C78D5-B339-B243-A6EB-165FF2E7B03B}" sibTransId="{0E9EB095-0168-1044-89D6-A5431B4AAFA2}"/>
    <dgm:cxn modelId="{1D183E8A-4D09-F54C-9DBD-4FF52F95118D}" srcId="{CF450451-41E3-1C4A-A9CE-307407FB5BEA}" destId="{1F72D7DE-B150-E341-B827-C668579180C9}" srcOrd="0" destOrd="0" parTransId="{D3CD7BD4-68F8-FA4C-B710-32B0FAA28859}" sibTransId="{048DDA1F-0E6B-A94A-9376-EA45D0CB7A68}"/>
    <dgm:cxn modelId="{9B8A9295-F9FF-7843-949E-7177BC65C105}" srcId="{86223C80-32AB-CC45-AFD2-5FE70BCAD32B}" destId="{D682BC9B-597E-1548-9CDC-DAEBC2860CB3}" srcOrd="2" destOrd="0" parTransId="{355C7581-C80B-6B4C-A1F0-E43F4B5BABDB}" sibTransId="{3ADCD6BB-4793-1F4D-B367-941B620C3AB5}"/>
    <dgm:cxn modelId="{ABD106A5-87E6-C24F-8979-017CCD08E0A5}" type="presOf" srcId="{CF450451-41E3-1C4A-A9CE-307407FB5BEA}" destId="{1419CFCF-FD1C-F543-853E-7986D6109BB1}" srcOrd="0" destOrd="0" presId="urn:microsoft.com/office/officeart/2005/8/layout/vList5"/>
    <dgm:cxn modelId="{3E32EBAB-6F45-A24A-95E5-206C7F0AA908}" type="presOf" srcId="{F5C26C3E-DF5F-AD45-98C6-C7EDE3101B68}" destId="{43E6F396-08DE-7B46-B99C-A588B38D1D3F}" srcOrd="0" destOrd="0" presId="urn:microsoft.com/office/officeart/2005/8/layout/vList5"/>
    <dgm:cxn modelId="{5CB776AF-B15F-FC48-A218-2CE64AED22BD}" type="presOf" srcId="{07F750A5-4532-1440-8A7E-E3433A74ACF8}" destId="{D9938009-2F36-9848-A132-B1A5584453F6}" srcOrd="0" destOrd="0" presId="urn:microsoft.com/office/officeart/2005/8/layout/vList5"/>
    <dgm:cxn modelId="{ACF565B8-1AC9-5440-8E11-8EAB515B1AC6}" type="presOf" srcId="{8DEA0F1A-E246-284F-B752-92D6887D8B2E}" destId="{692EDB94-AA57-A143-AA61-C3572214C73F}" srcOrd="0" destOrd="0" presId="urn:microsoft.com/office/officeart/2005/8/layout/vList5"/>
    <dgm:cxn modelId="{B44491BC-0684-E84C-B6BB-AEAB1BB05D66}" type="presOf" srcId="{66982E06-B016-494A-A531-9F05B0ECAEE0}" destId="{B067F99D-FCF7-684B-ADF5-631C819E3C6D}" srcOrd="0" destOrd="0" presId="urn:microsoft.com/office/officeart/2005/8/layout/vList5"/>
    <dgm:cxn modelId="{B7F76AC7-BEFD-AC4A-9F49-F704DB20F2E1}" srcId="{A2AD92F3-EDB9-2149-977D-B872A2743ABF}" destId="{92D54F8E-2AFD-1249-9F3D-889A7BDB1C98}" srcOrd="1" destOrd="0" parTransId="{BE41F9AE-BDD9-7747-823F-0823058D963E}" sibTransId="{EF42BCCB-D22B-264C-AFE2-712B48167FB0}"/>
    <dgm:cxn modelId="{88348CC8-B25B-CD4E-9BED-EA9BF12D8191}" type="presOf" srcId="{86223C80-32AB-CC45-AFD2-5FE70BCAD32B}" destId="{870E2588-67E7-E044-8A63-D38ADA1466B7}" srcOrd="0" destOrd="0" presId="urn:microsoft.com/office/officeart/2005/8/layout/vList5"/>
    <dgm:cxn modelId="{A9493FE2-BA2A-FA41-A554-C31666A21090}" type="presOf" srcId="{A2AD92F3-EDB9-2149-977D-B872A2743ABF}" destId="{840EBBDF-D4FC-C941-8E35-6D188C17968C}" srcOrd="0" destOrd="0" presId="urn:microsoft.com/office/officeart/2005/8/layout/vList5"/>
    <dgm:cxn modelId="{BA150EEA-7B70-3A4F-8B34-86BF836846E1}" srcId="{5D7F384E-0988-8D48-92AA-8D1C9F29C146}" destId="{07F750A5-4532-1440-8A7E-E3433A74ACF8}" srcOrd="0" destOrd="0" parTransId="{D751CABD-B31F-894A-9B6A-5D2E005EA473}" sibTransId="{81C2276D-31E8-5D40-973E-C924C62A1E03}"/>
    <dgm:cxn modelId="{7068F6F7-AD48-B740-BF22-2B9FC4997ECC}" type="presOf" srcId="{6D623D12-3AB3-CD4D-BD2C-C100EC5F6C30}" destId="{3ACD224F-592F-B644-A866-E58CC08ACE61}" srcOrd="0" destOrd="0" presId="urn:microsoft.com/office/officeart/2005/8/layout/vList5"/>
    <dgm:cxn modelId="{269842F9-F175-0142-887F-ED7D044A0002}" type="presOf" srcId="{22693CB2-5679-1E4C-979C-EEF63E8E4933}" destId="{2D1B4721-4A66-FA4A-A961-1D43D74D125E}" srcOrd="0" destOrd="0" presId="urn:microsoft.com/office/officeart/2005/8/layout/vList5"/>
    <dgm:cxn modelId="{9A97E1FA-C898-1946-9ED5-9354B2A8EE41}" srcId="{F5C26C3E-DF5F-AD45-98C6-C7EDE3101B68}" destId="{F6F0A76C-9F0F-6D4D-BF85-1B2BED56291D}" srcOrd="0" destOrd="0" parTransId="{81D869DA-4CAB-DE4C-B8E1-4DF3E1693019}" sibTransId="{96CA65DF-F082-B542-B85D-6A659E6D9A0D}"/>
    <dgm:cxn modelId="{10EB7DFF-0005-5646-B38C-FFC3D2F41B0A}" srcId="{22693CB2-5679-1E4C-979C-EEF63E8E4933}" destId="{CF450451-41E3-1C4A-A9CE-307407FB5BEA}" srcOrd="3" destOrd="0" parTransId="{5B093A06-3B12-004A-AD10-C42BA3F91664}" sibTransId="{5F46D510-D1E5-574F-9599-07727581426A}"/>
    <dgm:cxn modelId="{243A15A5-B650-5949-8F9B-75220A976026}" type="presParOf" srcId="{2D1B4721-4A66-FA4A-A961-1D43D74D125E}" destId="{B0592D61-AD2B-C649-9B9A-3DF685BF28D9}" srcOrd="0" destOrd="0" presId="urn:microsoft.com/office/officeart/2005/8/layout/vList5"/>
    <dgm:cxn modelId="{9F7F920A-E9EB-4A4E-BF8B-F69AEB4E9F70}" type="presParOf" srcId="{B0592D61-AD2B-C649-9B9A-3DF685BF28D9}" destId="{840EBBDF-D4FC-C941-8E35-6D188C17968C}" srcOrd="0" destOrd="0" presId="urn:microsoft.com/office/officeart/2005/8/layout/vList5"/>
    <dgm:cxn modelId="{39CDCD1A-D5B4-B64F-9AE2-9B2BF44CB3EB}" type="presParOf" srcId="{B0592D61-AD2B-C649-9B9A-3DF685BF28D9}" destId="{3ACD224F-592F-B644-A866-E58CC08ACE61}" srcOrd="1" destOrd="0" presId="urn:microsoft.com/office/officeart/2005/8/layout/vList5"/>
    <dgm:cxn modelId="{934857B7-A648-1048-BC11-18E3FBA760B3}" type="presParOf" srcId="{2D1B4721-4A66-FA4A-A961-1D43D74D125E}" destId="{03A382B8-F480-E543-80D9-A7010D28B919}" srcOrd="1" destOrd="0" presId="urn:microsoft.com/office/officeart/2005/8/layout/vList5"/>
    <dgm:cxn modelId="{B2FAB965-E0E1-2A49-B6B8-ED1FF5012D1C}" type="presParOf" srcId="{2D1B4721-4A66-FA4A-A961-1D43D74D125E}" destId="{B03D9D32-DFCA-7948-A504-654C74ECF6BD}" srcOrd="2" destOrd="0" presId="urn:microsoft.com/office/officeart/2005/8/layout/vList5"/>
    <dgm:cxn modelId="{3851987A-48E7-B84C-9CFB-D4F04E22052A}" type="presParOf" srcId="{B03D9D32-DFCA-7948-A504-654C74ECF6BD}" destId="{870E2588-67E7-E044-8A63-D38ADA1466B7}" srcOrd="0" destOrd="0" presId="urn:microsoft.com/office/officeart/2005/8/layout/vList5"/>
    <dgm:cxn modelId="{C0BF277B-A837-AB46-832B-1EFB1E29DF44}" type="presParOf" srcId="{B03D9D32-DFCA-7948-A504-654C74ECF6BD}" destId="{B067F99D-FCF7-684B-ADF5-631C819E3C6D}" srcOrd="1" destOrd="0" presId="urn:microsoft.com/office/officeart/2005/8/layout/vList5"/>
    <dgm:cxn modelId="{5FBE306C-3ABB-3345-941C-23CD2CFB08B5}" type="presParOf" srcId="{2D1B4721-4A66-FA4A-A961-1D43D74D125E}" destId="{D65E6389-AB2D-9845-9BD3-CCE7782DB202}" srcOrd="3" destOrd="0" presId="urn:microsoft.com/office/officeart/2005/8/layout/vList5"/>
    <dgm:cxn modelId="{FF13067A-F8E7-A946-95B7-5DAB0B647533}" type="presParOf" srcId="{2D1B4721-4A66-FA4A-A961-1D43D74D125E}" destId="{BC3E8AF8-76BC-7F4F-90D4-5A9D1CC86B7F}" srcOrd="4" destOrd="0" presId="urn:microsoft.com/office/officeart/2005/8/layout/vList5"/>
    <dgm:cxn modelId="{D4B1DA0F-4FCA-3543-97C7-A67C68A9F7BE}" type="presParOf" srcId="{BC3E8AF8-76BC-7F4F-90D4-5A9D1CC86B7F}" destId="{E9C0A2E2-F47A-0343-9D3B-63AD6ECF6054}" srcOrd="0" destOrd="0" presId="urn:microsoft.com/office/officeart/2005/8/layout/vList5"/>
    <dgm:cxn modelId="{5AA581F2-87CC-674F-A185-44895DF71A76}" type="presParOf" srcId="{BC3E8AF8-76BC-7F4F-90D4-5A9D1CC86B7F}" destId="{D9938009-2F36-9848-A132-B1A5584453F6}" srcOrd="1" destOrd="0" presId="urn:microsoft.com/office/officeart/2005/8/layout/vList5"/>
    <dgm:cxn modelId="{54C0EE64-B46F-3841-A1D2-5718216140B7}" type="presParOf" srcId="{2D1B4721-4A66-FA4A-A961-1D43D74D125E}" destId="{8989DEB5-1A68-AC48-ADB1-4A98094646CC}" srcOrd="5" destOrd="0" presId="urn:microsoft.com/office/officeart/2005/8/layout/vList5"/>
    <dgm:cxn modelId="{5880F2A8-9796-9042-AABF-34E10F396999}" type="presParOf" srcId="{2D1B4721-4A66-FA4A-A961-1D43D74D125E}" destId="{D5ABEB62-D6F5-1B4E-A9D4-2B364329AA3F}" srcOrd="6" destOrd="0" presId="urn:microsoft.com/office/officeart/2005/8/layout/vList5"/>
    <dgm:cxn modelId="{037B18FB-BC45-EE41-BA7E-51178FAE825E}" type="presParOf" srcId="{D5ABEB62-D6F5-1B4E-A9D4-2B364329AA3F}" destId="{1419CFCF-FD1C-F543-853E-7986D6109BB1}" srcOrd="0" destOrd="0" presId="urn:microsoft.com/office/officeart/2005/8/layout/vList5"/>
    <dgm:cxn modelId="{5EB36584-FAC5-2843-B6E0-A490BCE43B46}" type="presParOf" srcId="{D5ABEB62-D6F5-1B4E-A9D4-2B364329AA3F}" destId="{0FC713E3-BB64-864D-AE18-097333948344}" srcOrd="1" destOrd="0" presId="urn:microsoft.com/office/officeart/2005/8/layout/vList5"/>
    <dgm:cxn modelId="{D452164D-378A-9447-AC66-A5FDC49EF5C7}" type="presParOf" srcId="{2D1B4721-4A66-FA4A-A961-1D43D74D125E}" destId="{E9486970-D513-1F41-84D6-5367EFEABBD4}" srcOrd="7" destOrd="0" presId="urn:microsoft.com/office/officeart/2005/8/layout/vList5"/>
    <dgm:cxn modelId="{0AEF92CA-8B41-5A4A-A387-67C3E51FB5A9}" type="presParOf" srcId="{2D1B4721-4A66-FA4A-A961-1D43D74D125E}" destId="{408A6634-829F-1D47-8DFC-A45D6756A9C5}" srcOrd="8" destOrd="0" presId="urn:microsoft.com/office/officeart/2005/8/layout/vList5"/>
    <dgm:cxn modelId="{60F8D964-D435-654C-B269-F26D45FFD91C}" type="presParOf" srcId="{408A6634-829F-1D47-8DFC-A45D6756A9C5}" destId="{43E6F396-08DE-7B46-B99C-A588B38D1D3F}" srcOrd="0" destOrd="0" presId="urn:microsoft.com/office/officeart/2005/8/layout/vList5"/>
    <dgm:cxn modelId="{B48AAAC4-087D-E143-8CFB-4A4935C67C42}" type="presParOf" srcId="{408A6634-829F-1D47-8DFC-A45D6756A9C5}" destId="{8645D6EA-C831-984C-B209-BD65D0A4AF69}" srcOrd="1" destOrd="0" presId="urn:microsoft.com/office/officeart/2005/8/layout/vList5"/>
    <dgm:cxn modelId="{A5B31074-A17F-604F-BDE7-AC99CBB36020}" type="presParOf" srcId="{2D1B4721-4A66-FA4A-A961-1D43D74D125E}" destId="{D605C4F7-D368-7F47-908F-CA26AB7E18E7}" srcOrd="9" destOrd="0" presId="urn:microsoft.com/office/officeart/2005/8/layout/vList5"/>
    <dgm:cxn modelId="{27BE686A-ACAF-5B45-997D-51DCFEF0A3C9}" type="presParOf" srcId="{2D1B4721-4A66-FA4A-A961-1D43D74D125E}" destId="{9B425313-38FC-BA4B-B65E-5C7799013351}" srcOrd="10" destOrd="0" presId="urn:microsoft.com/office/officeart/2005/8/layout/vList5"/>
    <dgm:cxn modelId="{A4308561-8D1D-0C4B-9506-E043395E75F4}" type="presParOf" srcId="{9B425313-38FC-BA4B-B65E-5C7799013351}" destId="{692EDB94-AA57-A143-AA61-C3572214C73F}" srcOrd="0" destOrd="0" presId="urn:microsoft.com/office/officeart/2005/8/layout/vList5"/>
    <dgm:cxn modelId="{A9B56291-3C91-F64F-AF95-2B92C1C6445C}" type="presParOf" srcId="{9B425313-38FC-BA4B-B65E-5C7799013351}" destId="{5178003D-34BC-5741-A4D8-6B090588AC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230D9-00D7-9F4D-9008-0B90AC3CB208}" type="doc">
      <dgm:prSet loTypeId="urn:microsoft.com/office/officeart/2005/8/layout/lis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F3731A-66DF-5F47-A87F-A2C0B61ABA8F}">
      <dgm:prSet custT="1"/>
      <dgm:spPr/>
      <dgm:t>
        <a:bodyPr/>
        <a:lstStyle/>
        <a:p>
          <a:r>
            <a:rPr lang="en-US" sz="2400" b="1" dirty="0">
              <a:latin typeface="Avenir Book" panose="02000503020000020003" pitchFamily="2" charset="0"/>
            </a:rPr>
            <a:t>Promotional advice</a:t>
          </a:r>
        </a:p>
      </dgm:t>
    </dgm:pt>
    <dgm:pt modelId="{5242474C-ACB1-C341-9A72-1C797FC6C3BC}" type="parTrans" cxnId="{C4F7A1E9-DDD4-1B46-8292-A4614159EE93}">
      <dgm:prSet/>
      <dgm:spPr/>
      <dgm:t>
        <a:bodyPr/>
        <a:lstStyle/>
        <a:p>
          <a:endParaRPr lang="en-US"/>
        </a:p>
      </dgm:t>
    </dgm:pt>
    <dgm:pt modelId="{8A4DAA14-747D-6A4B-8E19-84F29B04BD01}" type="sibTrans" cxnId="{C4F7A1E9-DDD4-1B46-8292-A4614159EE93}">
      <dgm:prSet/>
      <dgm:spPr/>
      <dgm:t>
        <a:bodyPr/>
        <a:lstStyle/>
        <a:p>
          <a:endParaRPr lang="en-US"/>
        </a:p>
      </dgm:t>
    </dgm:pt>
    <dgm:pt modelId="{4E55277E-DF30-DB45-A93B-765ACB6F999E}">
      <dgm:prSet custT="1"/>
      <dgm:spPr/>
      <dgm:t>
        <a:bodyPr/>
        <a:lstStyle/>
        <a:p>
          <a:r>
            <a:rPr lang="en-US" sz="2200" dirty="0">
              <a:latin typeface="Avenir Book" panose="02000503020000020003" pitchFamily="2" charset="0"/>
            </a:rPr>
            <a:t>Marketing or sales advice</a:t>
          </a:r>
        </a:p>
      </dgm:t>
    </dgm:pt>
    <dgm:pt modelId="{26537F49-B07C-BD44-8025-8B5F79D0EF90}" type="parTrans" cxnId="{A82A39B1-6E89-D649-82D6-23EE4E13145F}">
      <dgm:prSet/>
      <dgm:spPr/>
      <dgm:t>
        <a:bodyPr/>
        <a:lstStyle/>
        <a:p>
          <a:endParaRPr lang="en-US"/>
        </a:p>
      </dgm:t>
    </dgm:pt>
    <dgm:pt modelId="{05B93A01-EB17-E840-B5FF-25D0C011E9AC}" type="sibTrans" cxnId="{A82A39B1-6E89-D649-82D6-23EE4E13145F}">
      <dgm:prSet/>
      <dgm:spPr/>
      <dgm:t>
        <a:bodyPr/>
        <a:lstStyle/>
        <a:p>
          <a:endParaRPr lang="en-US"/>
        </a:p>
      </dgm:t>
    </dgm:pt>
    <dgm:pt modelId="{F5722D3C-334C-344C-92E7-0B434A25DB7D}">
      <dgm:prSet custT="1"/>
      <dgm:spPr/>
      <dgm:t>
        <a:bodyPr/>
        <a:lstStyle/>
        <a:p>
          <a:r>
            <a:rPr lang="en-US" sz="2200" dirty="0">
              <a:latin typeface="Avenir Book" panose="02000503020000020003" pitchFamily="2" charset="0"/>
            </a:rPr>
            <a:t>Business strategy or investment advice</a:t>
          </a:r>
        </a:p>
      </dgm:t>
    </dgm:pt>
    <dgm:pt modelId="{DF2E2ABA-7410-F649-9643-48F2DB1BCFD8}" type="parTrans" cxnId="{C251F5A7-BC3D-6F4D-9E4D-73A706FD8308}">
      <dgm:prSet/>
      <dgm:spPr/>
      <dgm:t>
        <a:bodyPr/>
        <a:lstStyle/>
        <a:p>
          <a:endParaRPr lang="en-US"/>
        </a:p>
      </dgm:t>
    </dgm:pt>
    <dgm:pt modelId="{AD7D1C40-4A89-EB47-BC6B-51BCE4F26670}" type="sibTrans" cxnId="{C251F5A7-BC3D-6F4D-9E4D-73A706FD8308}">
      <dgm:prSet/>
      <dgm:spPr/>
      <dgm:t>
        <a:bodyPr/>
        <a:lstStyle/>
        <a:p>
          <a:endParaRPr lang="en-US"/>
        </a:p>
      </dgm:t>
    </dgm:pt>
    <dgm:pt modelId="{598815B4-0CB9-0243-A9B8-0DAED51614AA}">
      <dgm:prSet custT="1"/>
      <dgm:spPr/>
      <dgm:t>
        <a:bodyPr/>
        <a:lstStyle/>
        <a:p>
          <a:r>
            <a:rPr lang="en-US" sz="2200" dirty="0">
              <a:latin typeface="Avenir Book" panose="02000503020000020003" pitchFamily="2" charset="0"/>
            </a:rPr>
            <a:t>Educational presentation at promotional event (e.g., trade show)</a:t>
          </a:r>
        </a:p>
      </dgm:t>
    </dgm:pt>
    <dgm:pt modelId="{6ED84B65-F50F-DD4E-AADF-9E53B0A2E707}" type="parTrans" cxnId="{2DD65662-C7A6-8C42-A79F-02975A7BC5FF}">
      <dgm:prSet/>
      <dgm:spPr/>
      <dgm:t>
        <a:bodyPr/>
        <a:lstStyle/>
        <a:p>
          <a:endParaRPr lang="en-US"/>
        </a:p>
      </dgm:t>
    </dgm:pt>
    <dgm:pt modelId="{EDE507BF-FB74-9A44-ACD8-9D9CCE3F441A}" type="sibTrans" cxnId="{2DD65662-C7A6-8C42-A79F-02975A7BC5FF}">
      <dgm:prSet/>
      <dgm:spPr/>
      <dgm:t>
        <a:bodyPr/>
        <a:lstStyle/>
        <a:p>
          <a:endParaRPr lang="en-US"/>
        </a:p>
      </dgm:t>
    </dgm:pt>
    <dgm:pt modelId="{130D7F5F-FDF4-C147-81B8-320650F7BDF1}">
      <dgm:prSet custT="1"/>
      <dgm:spPr/>
      <dgm:t>
        <a:bodyPr/>
        <a:lstStyle/>
        <a:p>
          <a:r>
            <a:rPr lang="en-US" sz="2200" dirty="0">
              <a:latin typeface="Avenir Book" panose="02000503020000020003" pitchFamily="2" charset="0"/>
            </a:rPr>
            <a:t>Promotional presentation at educational event (e.g., scientific conference)</a:t>
          </a:r>
        </a:p>
      </dgm:t>
    </dgm:pt>
    <dgm:pt modelId="{1C25BEED-5169-7A4F-9906-D969E962910E}" type="parTrans" cxnId="{BFDD7675-B547-B34D-B6F1-4332D5A83ADD}">
      <dgm:prSet/>
      <dgm:spPr/>
      <dgm:t>
        <a:bodyPr/>
        <a:lstStyle/>
        <a:p>
          <a:endParaRPr lang="en-US"/>
        </a:p>
      </dgm:t>
    </dgm:pt>
    <dgm:pt modelId="{C0405912-4F7E-6542-AE08-85EF8526C2D3}" type="sibTrans" cxnId="{BFDD7675-B547-B34D-B6F1-4332D5A83ADD}">
      <dgm:prSet/>
      <dgm:spPr/>
      <dgm:t>
        <a:bodyPr/>
        <a:lstStyle/>
        <a:p>
          <a:endParaRPr lang="en-US"/>
        </a:p>
      </dgm:t>
    </dgm:pt>
    <dgm:pt modelId="{1440D616-52C3-E14D-8869-F85DC45D45BE}">
      <dgm:prSet custT="1"/>
      <dgm:spPr/>
      <dgm:t>
        <a:bodyPr/>
        <a:lstStyle/>
        <a:p>
          <a:r>
            <a:rPr lang="en-US" sz="2200" dirty="0">
              <a:latin typeface="Avenir Book" panose="02000503020000020003" pitchFamily="2" charset="0"/>
            </a:rPr>
            <a:t>Accepting compensation, travel, tuition waivers to attend industry event if not providing services under approved external activity</a:t>
          </a:r>
        </a:p>
      </dgm:t>
    </dgm:pt>
    <dgm:pt modelId="{2BA60772-D426-C343-997D-C055BB2947F9}" type="parTrans" cxnId="{3F72EADB-CA59-0D40-97B6-1E4B3E3C85D2}">
      <dgm:prSet/>
      <dgm:spPr/>
      <dgm:t>
        <a:bodyPr/>
        <a:lstStyle/>
        <a:p>
          <a:endParaRPr lang="en-US"/>
        </a:p>
      </dgm:t>
    </dgm:pt>
    <dgm:pt modelId="{A6969D61-1D5A-4046-8994-C9BC05E41D3A}" type="sibTrans" cxnId="{3F72EADB-CA59-0D40-97B6-1E4B3E3C85D2}">
      <dgm:prSet/>
      <dgm:spPr/>
      <dgm:t>
        <a:bodyPr/>
        <a:lstStyle/>
        <a:p>
          <a:endParaRPr lang="en-US"/>
        </a:p>
      </dgm:t>
    </dgm:pt>
    <dgm:pt modelId="{2DC2BDBD-5500-5B49-A59E-717DCDE2D099}">
      <dgm:prSet custT="1"/>
      <dgm:spPr/>
      <dgm:t>
        <a:bodyPr/>
        <a:lstStyle/>
        <a:p>
          <a:r>
            <a:rPr lang="en-US" sz="2400" dirty="0">
              <a:latin typeface="Avenir Book" panose="02000503020000020003" pitchFamily="2" charset="0"/>
            </a:rPr>
            <a:t>Practice of medicine or any licensed healthcare profession</a:t>
          </a:r>
        </a:p>
      </dgm:t>
    </dgm:pt>
    <dgm:pt modelId="{54B6B650-9222-4240-BC4C-BBDDDB777A11}" type="parTrans" cxnId="{098CD8D7-6A16-FD4A-B7BF-1187691DB4C5}">
      <dgm:prSet/>
      <dgm:spPr/>
      <dgm:t>
        <a:bodyPr/>
        <a:lstStyle/>
        <a:p>
          <a:endParaRPr lang="en-US"/>
        </a:p>
      </dgm:t>
    </dgm:pt>
    <dgm:pt modelId="{2AE58A60-EAA4-734D-A28F-D8D56FE72D7E}" type="sibTrans" cxnId="{098CD8D7-6A16-FD4A-B7BF-1187691DB4C5}">
      <dgm:prSet/>
      <dgm:spPr/>
      <dgm:t>
        <a:bodyPr/>
        <a:lstStyle/>
        <a:p>
          <a:endParaRPr lang="en-US"/>
        </a:p>
      </dgm:t>
    </dgm:pt>
    <dgm:pt modelId="{EF2CF32E-D32F-8D4D-8217-61BEB7CDC5C7}">
      <dgm:prSet custT="1"/>
      <dgm:spPr/>
      <dgm:t>
        <a:bodyPr/>
        <a:lstStyle/>
        <a:p>
          <a:r>
            <a:rPr lang="en-US" sz="2200" dirty="0">
              <a:latin typeface="Avenir Book" panose="02000503020000020003" pitchFamily="2" charset="0"/>
            </a:rPr>
            <a:t>Providing clinical services</a:t>
          </a:r>
        </a:p>
      </dgm:t>
    </dgm:pt>
    <dgm:pt modelId="{9B56E947-32F7-6A49-8143-BF497AE49FD3}" type="parTrans" cxnId="{B54C12CE-84CC-7D40-9B75-AA2F5B76E9F6}">
      <dgm:prSet/>
      <dgm:spPr/>
      <dgm:t>
        <a:bodyPr/>
        <a:lstStyle/>
        <a:p>
          <a:endParaRPr lang="en-US"/>
        </a:p>
      </dgm:t>
    </dgm:pt>
    <dgm:pt modelId="{3CB4269F-AF66-9547-8247-7578BFD68AEE}" type="sibTrans" cxnId="{B54C12CE-84CC-7D40-9B75-AA2F5B76E9F6}">
      <dgm:prSet/>
      <dgm:spPr/>
      <dgm:t>
        <a:bodyPr/>
        <a:lstStyle/>
        <a:p>
          <a:endParaRPr lang="en-US"/>
        </a:p>
      </dgm:t>
    </dgm:pt>
    <dgm:pt modelId="{AC969B42-E188-694B-9D33-E640E0134443}">
      <dgm:prSet custT="1"/>
      <dgm:spPr/>
      <dgm:t>
        <a:bodyPr/>
        <a:lstStyle/>
        <a:p>
          <a:r>
            <a:rPr lang="en-US" sz="2200" dirty="0">
              <a:latin typeface="Avenir Book" panose="02000503020000020003" pitchFamily="2" charset="0"/>
            </a:rPr>
            <a:t>Owning a medical practice</a:t>
          </a:r>
        </a:p>
      </dgm:t>
    </dgm:pt>
    <dgm:pt modelId="{78840BC3-9993-F648-A8E4-EAA6D45FDAE6}" type="parTrans" cxnId="{BB9685A0-DF8B-BF40-A19D-6A72BE708CAA}">
      <dgm:prSet/>
      <dgm:spPr/>
      <dgm:t>
        <a:bodyPr/>
        <a:lstStyle/>
        <a:p>
          <a:endParaRPr lang="en-US"/>
        </a:p>
      </dgm:t>
    </dgm:pt>
    <dgm:pt modelId="{6069101E-2A07-2346-BD90-740BFA0D3F51}" type="sibTrans" cxnId="{BB9685A0-DF8B-BF40-A19D-6A72BE708CAA}">
      <dgm:prSet/>
      <dgm:spPr/>
      <dgm:t>
        <a:bodyPr/>
        <a:lstStyle/>
        <a:p>
          <a:endParaRPr lang="en-US"/>
        </a:p>
      </dgm:t>
    </dgm:pt>
    <dgm:pt modelId="{CF2FEC77-E032-6A4D-8198-6C4C0A3DCD41}">
      <dgm:prSet custT="1"/>
      <dgm:spPr/>
      <dgm:t>
        <a:bodyPr/>
        <a:lstStyle/>
        <a:p>
          <a:r>
            <a:rPr lang="en-US" sz="2400" dirty="0">
              <a:latin typeface="Avenir Book" panose="02000503020000020003" pitchFamily="2" charset="0"/>
            </a:rPr>
            <a:t>Participating in speakers bureaus</a:t>
          </a:r>
        </a:p>
      </dgm:t>
    </dgm:pt>
    <dgm:pt modelId="{E8F95214-B9E8-BE4A-AB3E-F987486BF26E}" type="parTrans" cxnId="{10BFA09D-67A6-AB48-B91E-564F669D12CD}">
      <dgm:prSet/>
      <dgm:spPr/>
      <dgm:t>
        <a:bodyPr/>
        <a:lstStyle/>
        <a:p>
          <a:endParaRPr lang="en-US"/>
        </a:p>
      </dgm:t>
    </dgm:pt>
    <dgm:pt modelId="{7FAE6C70-167D-7245-80C1-E842882C3F22}" type="sibTrans" cxnId="{10BFA09D-67A6-AB48-B91E-564F669D12CD}">
      <dgm:prSet/>
      <dgm:spPr/>
      <dgm:t>
        <a:bodyPr/>
        <a:lstStyle/>
        <a:p>
          <a:endParaRPr lang="en-US"/>
        </a:p>
      </dgm:t>
    </dgm:pt>
    <dgm:pt modelId="{40600D35-6879-8A45-91F2-F5C55C5E5E46}">
      <dgm:prSet custT="1"/>
      <dgm:spPr/>
      <dgm:t>
        <a:bodyPr/>
        <a:lstStyle/>
        <a:p>
          <a:r>
            <a:rPr lang="en-US" sz="2400" dirty="0">
              <a:latin typeface="Avenir Book" panose="02000503020000020003" pitchFamily="2" charset="0"/>
            </a:rPr>
            <a:t>Including name on ghost-written article</a:t>
          </a:r>
        </a:p>
      </dgm:t>
    </dgm:pt>
    <dgm:pt modelId="{6205FD98-5BA0-D541-93DE-DC1DFE60C0A1}" type="parTrans" cxnId="{2D2DCD4A-652F-3A49-A4AB-F2203C620F18}">
      <dgm:prSet/>
      <dgm:spPr/>
      <dgm:t>
        <a:bodyPr/>
        <a:lstStyle/>
        <a:p>
          <a:endParaRPr lang="en-US"/>
        </a:p>
      </dgm:t>
    </dgm:pt>
    <dgm:pt modelId="{A07A2451-8CED-8648-83C9-7C676A57D0C0}" type="sibTrans" cxnId="{2D2DCD4A-652F-3A49-A4AB-F2203C620F18}">
      <dgm:prSet/>
      <dgm:spPr/>
      <dgm:t>
        <a:bodyPr/>
        <a:lstStyle/>
        <a:p>
          <a:endParaRPr lang="en-US"/>
        </a:p>
      </dgm:t>
    </dgm:pt>
    <dgm:pt modelId="{6DA18B4F-2703-844A-9963-EB3094C32A51}">
      <dgm:prSet custT="1"/>
      <dgm:spPr/>
      <dgm:t>
        <a:bodyPr/>
        <a:lstStyle/>
        <a:p>
          <a:r>
            <a:rPr lang="en-US" sz="2400" dirty="0">
              <a:latin typeface="Avenir Book" panose="02000503020000020003" pitchFamily="2" charset="0"/>
            </a:rPr>
            <a:t>Research/serving as an investigator</a:t>
          </a:r>
        </a:p>
      </dgm:t>
    </dgm:pt>
    <dgm:pt modelId="{0BC1520C-5323-414D-B8AD-E6407D7609B6}" type="parTrans" cxnId="{E2AB6171-F5FA-8F45-89E6-8CEB59FEA121}">
      <dgm:prSet/>
      <dgm:spPr/>
      <dgm:t>
        <a:bodyPr/>
        <a:lstStyle/>
        <a:p>
          <a:endParaRPr lang="en-US"/>
        </a:p>
      </dgm:t>
    </dgm:pt>
    <dgm:pt modelId="{1B7CF025-F49A-294A-A1BD-053297FB1DF2}" type="sibTrans" cxnId="{E2AB6171-F5FA-8F45-89E6-8CEB59FEA121}">
      <dgm:prSet/>
      <dgm:spPr/>
      <dgm:t>
        <a:bodyPr/>
        <a:lstStyle/>
        <a:p>
          <a:endParaRPr lang="en-US"/>
        </a:p>
      </dgm:t>
    </dgm:pt>
    <dgm:pt modelId="{47002BDA-F51A-B046-9CBB-303926E1F9A3}">
      <dgm:prSet custT="1"/>
      <dgm:spPr/>
      <dgm:t>
        <a:bodyPr/>
        <a:lstStyle/>
        <a:p>
          <a:r>
            <a:rPr lang="en-US" sz="2400" b="1" dirty="0">
              <a:latin typeface="Avenir Book" panose="02000503020000020003" pitchFamily="2" charset="0"/>
            </a:rPr>
            <a:t>Promotional speaking</a:t>
          </a:r>
        </a:p>
      </dgm:t>
    </dgm:pt>
    <dgm:pt modelId="{24D4F66E-1002-444A-99D0-4FEB6A9F7B3A}" type="parTrans" cxnId="{04A11B0F-A647-774C-AF88-5853D03D3FBF}">
      <dgm:prSet/>
      <dgm:spPr/>
      <dgm:t>
        <a:bodyPr/>
        <a:lstStyle/>
        <a:p>
          <a:endParaRPr lang="en-US"/>
        </a:p>
      </dgm:t>
    </dgm:pt>
    <dgm:pt modelId="{A98263EC-A874-044D-9E6C-7417BCB007DC}" type="sibTrans" cxnId="{04A11B0F-A647-774C-AF88-5853D03D3FBF}">
      <dgm:prSet/>
      <dgm:spPr/>
      <dgm:t>
        <a:bodyPr/>
        <a:lstStyle/>
        <a:p>
          <a:endParaRPr lang="en-US"/>
        </a:p>
      </dgm:t>
    </dgm:pt>
    <dgm:pt modelId="{804DED94-BEF4-D742-9ED4-29F2CE01BF12}">
      <dgm:prSet custT="1"/>
      <dgm:spPr/>
      <dgm:t>
        <a:bodyPr/>
        <a:lstStyle/>
        <a:p>
          <a:r>
            <a:rPr lang="en-US" sz="2400" b="1" dirty="0">
              <a:latin typeface="Avenir Book" panose="02000503020000020003" pitchFamily="2" charset="0"/>
            </a:rPr>
            <a:t>Attending industry events for pay</a:t>
          </a:r>
        </a:p>
      </dgm:t>
    </dgm:pt>
    <dgm:pt modelId="{724DC464-3CAF-E940-819B-15E89BE52113}" type="parTrans" cxnId="{EA85ADF9-B045-2F48-8004-90A1A5CEFCD1}">
      <dgm:prSet/>
      <dgm:spPr/>
      <dgm:t>
        <a:bodyPr/>
        <a:lstStyle/>
        <a:p>
          <a:endParaRPr lang="en-US"/>
        </a:p>
      </dgm:t>
    </dgm:pt>
    <dgm:pt modelId="{FA451580-8B91-7946-A56E-D9FD2FC74CE7}" type="sibTrans" cxnId="{EA85ADF9-B045-2F48-8004-90A1A5CEFCD1}">
      <dgm:prSet/>
      <dgm:spPr/>
      <dgm:t>
        <a:bodyPr/>
        <a:lstStyle/>
        <a:p>
          <a:endParaRPr lang="en-US"/>
        </a:p>
      </dgm:t>
    </dgm:pt>
    <dgm:pt modelId="{5774EB9D-BCD4-B646-BB01-90DF5C44C3EE}">
      <dgm:prSet custT="1"/>
      <dgm:spPr/>
      <dgm:t>
        <a:bodyPr/>
        <a:lstStyle/>
        <a:p>
          <a:r>
            <a:rPr lang="en-US" sz="2200" dirty="0">
              <a:latin typeface="Avenir Book" panose="02000503020000020003" pitchFamily="2" charset="0"/>
            </a:rPr>
            <a:t>Listening to sales talks for pay</a:t>
          </a:r>
        </a:p>
      </dgm:t>
    </dgm:pt>
    <dgm:pt modelId="{F50805CD-E1AC-3443-8008-F51D50D5CC68}" type="parTrans" cxnId="{46265EC1-2075-1B49-BF1E-A17CCEC1011F}">
      <dgm:prSet/>
      <dgm:spPr/>
      <dgm:t>
        <a:bodyPr/>
        <a:lstStyle/>
        <a:p>
          <a:endParaRPr lang="en-US"/>
        </a:p>
      </dgm:t>
    </dgm:pt>
    <dgm:pt modelId="{462D1AE9-6623-B049-8BAA-B5D3DCD02735}" type="sibTrans" cxnId="{46265EC1-2075-1B49-BF1E-A17CCEC1011F}">
      <dgm:prSet/>
      <dgm:spPr/>
      <dgm:t>
        <a:bodyPr/>
        <a:lstStyle/>
        <a:p>
          <a:endParaRPr lang="en-US"/>
        </a:p>
      </dgm:t>
    </dgm:pt>
    <dgm:pt modelId="{0F42C710-7886-2049-A5D8-ABED758B44B4}">
      <dgm:prSet custT="1"/>
      <dgm:spPr/>
      <dgm:t>
        <a:bodyPr/>
        <a:lstStyle/>
        <a:p>
          <a:r>
            <a:rPr lang="en-US" sz="2200" dirty="0">
              <a:latin typeface="Avenir Book" panose="02000503020000020003" pitchFamily="2" charset="0"/>
            </a:rPr>
            <a:t>Telehealth</a:t>
          </a:r>
        </a:p>
      </dgm:t>
    </dgm:pt>
    <dgm:pt modelId="{CF8F58A6-9303-AF47-B56B-DAE73FC2329F}" type="parTrans" cxnId="{6D8AC02C-B100-7C48-999D-113363189841}">
      <dgm:prSet/>
      <dgm:spPr/>
      <dgm:t>
        <a:bodyPr/>
        <a:lstStyle/>
        <a:p>
          <a:endParaRPr lang="en-US"/>
        </a:p>
      </dgm:t>
    </dgm:pt>
    <dgm:pt modelId="{D52ABBD4-A35E-364B-803B-59F12EA3A1B7}" type="sibTrans" cxnId="{6D8AC02C-B100-7C48-999D-113363189841}">
      <dgm:prSet/>
      <dgm:spPr/>
      <dgm:t>
        <a:bodyPr/>
        <a:lstStyle/>
        <a:p>
          <a:endParaRPr lang="en-US"/>
        </a:p>
      </dgm:t>
    </dgm:pt>
    <dgm:pt modelId="{121DF660-D3D9-FB47-A044-7B61C6803F4A}">
      <dgm:prSet custT="1"/>
      <dgm:spPr/>
      <dgm:t>
        <a:bodyPr/>
        <a:lstStyle/>
        <a:p>
          <a:r>
            <a:rPr lang="en-US" sz="2200" dirty="0">
              <a:latin typeface="Avenir Book" panose="02000503020000020003" pitchFamily="2" charset="0"/>
            </a:rPr>
            <a:t>Creating marketing/promotional materials</a:t>
          </a:r>
        </a:p>
      </dgm:t>
    </dgm:pt>
    <dgm:pt modelId="{5AEA53FA-127D-5C42-A5C9-2A7547D9D954}" type="parTrans" cxnId="{53683FB7-2955-AD43-BA82-C61C369EADF1}">
      <dgm:prSet/>
      <dgm:spPr/>
      <dgm:t>
        <a:bodyPr/>
        <a:lstStyle/>
        <a:p>
          <a:endParaRPr lang="en-US"/>
        </a:p>
      </dgm:t>
    </dgm:pt>
    <dgm:pt modelId="{9807625A-9397-AD42-A008-48700C436D83}" type="sibTrans" cxnId="{53683FB7-2955-AD43-BA82-C61C369EADF1}">
      <dgm:prSet/>
      <dgm:spPr/>
      <dgm:t>
        <a:bodyPr/>
        <a:lstStyle/>
        <a:p>
          <a:endParaRPr lang="en-US"/>
        </a:p>
      </dgm:t>
    </dgm:pt>
    <dgm:pt modelId="{31DA5F2B-4DEF-9543-AAC2-578397BF8D12}" type="pres">
      <dgm:prSet presAssocID="{2CF230D9-00D7-9F4D-9008-0B90AC3CB208}" presName="linear" presStyleCnt="0">
        <dgm:presLayoutVars>
          <dgm:dir/>
          <dgm:animLvl val="lvl"/>
          <dgm:resizeHandles val="exact"/>
        </dgm:presLayoutVars>
      </dgm:prSet>
      <dgm:spPr/>
    </dgm:pt>
    <dgm:pt modelId="{121BFA8B-592F-704D-A168-D1CBB82B59CB}" type="pres">
      <dgm:prSet presAssocID="{9CF3731A-66DF-5F47-A87F-A2C0B61ABA8F}" presName="parentLin" presStyleCnt="0"/>
      <dgm:spPr/>
    </dgm:pt>
    <dgm:pt modelId="{E1B4DA52-B769-4A4A-9DA2-954170965BC7}" type="pres">
      <dgm:prSet presAssocID="{9CF3731A-66DF-5F47-A87F-A2C0B61ABA8F}" presName="parentLeftMargin" presStyleLbl="node1" presStyleIdx="0" presStyleCnt="7"/>
      <dgm:spPr/>
    </dgm:pt>
    <dgm:pt modelId="{703660C1-0E7B-3342-A65C-0C273E72473F}" type="pres">
      <dgm:prSet presAssocID="{9CF3731A-66DF-5F47-A87F-A2C0B61ABA8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6D362C1-6A88-ED4E-8358-EB0C86678758}" type="pres">
      <dgm:prSet presAssocID="{9CF3731A-66DF-5F47-A87F-A2C0B61ABA8F}" presName="negativeSpace" presStyleCnt="0"/>
      <dgm:spPr/>
    </dgm:pt>
    <dgm:pt modelId="{2DACB295-C1DA-FC47-BDB1-900F5FCAB866}" type="pres">
      <dgm:prSet presAssocID="{9CF3731A-66DF-5F47-A87F-A2C0B61ABA8F}" presName="childText" presStyleLbl="conFgAcc1" presStyleIdx="0" presStyleCnt="7">
        <dgm:presLayoutVars>
          <dgm:bulletEnabled val="1"/>
        </dgm:presLayoutVars>
      </dgm:prSet>
      <dgm:spPr/>
    </dgm:pt>
    <dgm:pt modelId="{AC3FA6DF-1E45-C240-9552-6EB3753D6EA9}" type="pres">
      <dgm:prSet presAssocID="{8A4DAA14-747D-6A4B-8E19-84F29B04BD01}" presName="spaceBetweenRectangles" presStyleCnt="0"/>
      <dgm:spPr/>
    </dgm:pt>
    <dgm:pt modelId="{D4ABD21D-F1A8-1E43-911D-4F76C149C86F}" type="pres">
      <dgm:prSet presAssocID="{47002BDA-F51A-B046-9CBB-303926E1F9A3}" presName="parentLin" presStyleCnt="0"/>
      <dgm:spPr/>
    </dgm:pt>
    <dgm:pt modelId="{1A75A012-6E0F-3442-84DA-F6ED974CD7A8}" type="pres">
      <dgm:prSet presAssocID="{47002BDA-F51A-B046-9CBB-303926E1F9A3}" presName="parentLeftMargin" presStyleLbl="node1" presStyleIdx="0" presStyleCnt="7"/>
      <dgm:spPr/>
    </dgm:pt>
    <dgm:pt modelId="{422A40C5-CF2E-2646-8EA1-DCF74462F204}" type="pres">
      <dgm:prSet presAssocID="{47002BDA-F51A-B046-9CBB-303926E1F9A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A674FEE-14B1-8D47-AEE4-55DF85FDE29D}" type="pres">
      <dgm:prSet presAssocID="{47002BDA-F51A-B046-9CBB-303926E1F9A3}" presName="negativeSpace" presStyleCnt="0"/>
      <dgm:spPr/>
    </dgm:pt>
    <dgm:pt modelId="{A5D2B414-2CA4-5645-BE61-6029A3682D5B}" type="pres">
      <dgm:prSet presAssocID="{47002BDA-F51A-B046-9CBB-303926E1F9A3}" presName="childText" presStyleLbl="conFgAcc1" presStyleIdx="1" presStyleCnt="7">
        <dgm:presLayoutVars>
          <dgm:bulletEnabled val="1"/>
        </dgm:presLayoutVars>
      </dgm:prSet>
      <dgm:spPr/>
    </dgm:pt>
    <dgm:pt modelId="{9BF07C64-1908-CE45-807A-F8BA43DDAA4C}" type="pres">
      <dgm:prSet presAssocID="{A98263EC-A874-044D-9E6C-7417BCB007DC}" presName="spaceBetweenRectangles" presStyleCnt="0"/>
      <dgm:spPr/>
    </dgm:pt>
    <dgm:pt modelId="{11E17C5A-C0E9-5B4D-BD72-65B2B65B5C4A}" type="pres">
      <dgm:prSet presAssocID="{804DED94-BEF4-D742-9ED4-29F2CE01BF12}" presName="parentLin" presStyleCnt="0"/>
      <dgm:spPr/>
    </dgm:pt>
    <dgm:pt modelId="{100527E1-5623-404C-9923-B0D31D878D44}" type="pres">
      <dgm:prSet presAssocID="{804DED94-BEF4-D742-9ED4-29F2CE01BF12}" presName="parentLeftMargin" presStyleLbl="node1" presStyleIdx="1" presStyleCnt="7"/>
      <dgm:spPr/>
    </dgm:pt>
    <dgm:pt modelId="{8E7FC6BE-0CA0-E142-957E-73418546A60A}" type="pres">
      <dgm:prSet presAssocID="{804DED94-BEF4-D742-9ED4-29F2CE01BF1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092A9C9-3808-F34A-8FA1-B6CF5923CB4C}" type="pres">
      <dgm:prSet presAssocID="{804DED94-BEF4-D742-9ED4-29F2CE01BF12}" presName="negativeSpace" presStyleCnt="0"/>
      <dgm:spPr/>
    </dgm:pt>
    <dgm:pt modelId="{BCC5FD2D-F762-D144-8830-EB79B950080F}" type="pres">
      <dgm:prSet presAssocID="{804DED94-BEF4-D742-9ED4-29F2CE01BF12}" presName="childText" presStyleLbl="conFgAcc1" presStyleIdx="2" presStyleCnt="7">
        <dgm:presLayoutVars>
          <dgm:bulletEnabled val="1"/>
        </dgm:presLayoutVars>
      </dgm:prSet>
      <dgm:spPr/>
    </dgm:pt>
    <dgm:pt modelId="{178F3433-4573-7A48-A673-CFCDB4D10E84}" type="pres">
      <dgm:prSet presAssocID="{FA451580-8B91-7946-A56E-D9FD2FC74CE7}" presName="spaceBetweenRectangles" presStyleCnt="0"/>
      <dgm:spPr/>
    </dgm:pt>
    <dgm:pt modelId="{64FB392B-157D-9045-9695-BE1111972FA4}" type="pres">
      <dgm:prSet presAssocID="{2DC2BDBD-5500-5B49-A59E-717DCDE2D099}" presName="parentLin" presStyleCnt="0"/>
      <dgm:spPr/>
    </dgm:pt>
    <dgm:pt modelId="{2A218575-FFC7-734F-8DA1-9F832CA9E265}" type="pres">
      <dgm:prSet presAssocID="{2DC2BDBD-5500-5B49-A59E-717DCDE2D099}" presName="parentLeftMargin" presStyleLbl="node1" presStyleIdx="2" presStyleCnt="7"/>
      <dgm:spPr/>
    </dgm:pt>
    <dgm:pt modelId="{840C1F88-6FAC-7543-9603-AFF4319EBAE9}" type="pres">
      <dgm:prSet presAssocID="{2DC2BDBD-5500-5B49-A59E-717DCDE2D09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DA377AE-114D-F14E-95F6-8C1987263A16}" type="pres">
      <dgm:prSet presAssocID="{2DC2BDBD-5500-5B49-A59E-717DCDE2D099}" presName="negativeSpace" presStyleCnt="0"/>
      <dgm:spPr/>
    </dgm:pt>
    <dgm:pt modelId="{8753E675-3836-EB4D-B6B8-D4F8D2AABA4D}" type="pres">
      <dgm:prSet presAssocID="{2DC2BDBD-5500-5B49-A59E-717DCDE2D099}" presName="childText" presStyleLbl="conFgAcc1" presStyleIdx="3" presStyleCnt="7">
        <dgm:presLayoutVars>
          <dgm:bulletEnabled val="1"/>
        </dgm:presLayoutVars>
      </dgm:prSet>
      <dgm:spPr/>
    </dgm:pt>
    <dgm:pt modelId="{D8D90DBD-43D5-864B-BAEA-E1DC4D85FFF5}" type="pres">
      <dgm:prSet presAssocID="{2AE58A60-EAA4-734D-A28F-D8D56FE72D7E}" presName="spaceBetweenRectangles" presStyleCnt="0"/>
      <dgm:spPr/>
    </dgm:pt>
    <dgm:pt modelId="{9B3CDD8C-095E-8E42-B35D-FCC6AF4A6FEA}" type="pres">
      <dgm:prSet presAssocID="{CF2FEC77-E032-6A4D-8198-6C4C0A3DCD41}" presName="parentLin" presStyleCnt="0"/>
      <dgm:spPr/>
    </dgm:pt>
    <dgm:pt modelId="{DABED408-946B-7547-9711-4650666767A9}" type="pres">
      <dgm:prSet presAssocID="{CF2FEC77-E032-6A4D-8198-6C4C0A3DCD41}" presName="parentLeftMargin" presStyleLbl="node1" presStyleIdx="3" presStyleCnt="7"/>
      <dgm:spPr/>
    </dgm:pt>
    <dgm:pt modelId="{138FC8EB-46C4-C049-82BA-910CEE7CCAA4}" type="pres">
      <dgm:prSet presAssocID="{CF2FEC77-E032-6A4D-8198-6C4C0A3DCD4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10C0094-CC6F-A44C-864F-AE8115B38520}" type="pres">
      <dgm:prSet presAssocID="{CF2FEC77-E032-6A4D-8198-6C4C0A3DCD41}" presName="negativeSpace" presStyleCnt="0"/>
      <dgm:spPr/>
    </dgm:pt>
    <dgm:pt modelId="{DCE2D1A0-907E-B64D-B7F4-F12FA5C19038}" type="pres">
      <dgm:prSet presAssocID="{CF2FEC77-E032-6A4D-8198-6C4C0A3DCD41}" presName="childText" presStyleLbl="conFgAcc1" presStyleIdx="4" presStyleCnt="7">
        <dgm:presLayoutVars>
          <dgm:bulletEnabled val="1"/>
        </dgm:presLayoutVars>
      </dgm:prSet>
      <dgm:spPr/>
    </dgm:pt>
    <dgm:pt modelId="{A6CDE9C7-EF69-BF45-A934-123F9C633111}" type="pres">
      <dgm:prSet presAssocID="{7FAE6C70-167D-7245-80C1-E842882C3F22}" presName="spaceBetweenRectangles" presStyleCnt="0"/>
      <dgm:spPr/>
    </dgm:pt>
    <dgm:pt modelId="{3F8C0531-2E84-C543-BDF9-0EE6D8DE1B9B}" type="pres">
      <dgm:prSet presAssocID="{6DA18B4F-2703-844A-9963-EB3094C32A51}" presName="parentLin" presStyleCnt="0"/>
      <dgm:spPr/>
    </dgm:pt>
    <dgm:pt modelId="{4EB5E918-88AC-704A-AA3A-EBA9DA9D2126}" type="pres">
      <dgm:prSet presAssocID="{6DA18B4F-2703-844A-9963-EB3094C32A51}" presName="parentLeftMargin" presStyleLbl="node1" presStyleIdx="4" presStyleCnt="7"/>
      <dgm:spPr/>
    </dgm:pt>
    <dgm:pt modelId="{E8CB7DA6-D209-414F-8C99-C6DCD5A77426}" type="pres">
      <dgm:prSet presAssocID="{6DA18B4F-2703-844A-9963-EB3094C32A5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1A684B6-213C-D34E-8900-F5ED1677937C}" type="pres">
      <dgm:prSet presAssocID="{6DA18B4F-2703-844A-9963-EB3094C32A51}" presName="negativeSpace" presStyleCnt="0"/>
      <dgm:spPr/>
    </dgm:pt>
    <dgm:pt modelId="{F24B7F02-5F48-7743-AC32-C37711ADBBAF}" type="pres">
      <dgm:prSet presAssocID="{6DA18B4F-2703-844A-9963-EB3094C32A51}" presName="childText" presStyleLbl="conFgAcc1" presStyleIdx="5" presStyleCnt="7">
        <dgm:presLayoutVars>
          <dgm:bulletEnabled val="1"/>
        </dgm:presLayoutVars>
      </dgm:prSet>
      <dgm:spPr/>
    </dgm:pt>
    <dgm:pt modelId="{2191AC64-BEEB-9E48-875A-A2E3D963AB32}" type="pres">
      <dgm:prSet presAssocID="{1B7CF025-F49A-294A-A1BD-053297FB1DF2}" presName="spaceBetweenRectangles" presStyleCnt="0"/>
      <dgm:spPr/>
    </dgm:pt>
    <dgm:pt modelId="{CBC6C604-0C97-D24C-AB4F-2A8A25C8E12E}" type="pres">
      <dgm:prSet presAssocID="{40600D35-6879-8A45-91F2-F5C55C5E5E46}" presName="parentLin" presStyleCnt="0"/>
      <dgm:spPr/>
    </dgm:pt>
    <dgm:pt modelId="{7927ABAE-F549-C542-87E1-EF7624A80958}" type="pres">
      <dgm:prSet presAssocID="{40600D35-6879-8A45-91F2-F5C55C5E5E46}" presName="parentLeftMargin" presStyleLbl="node1" presStyleIdx="5" presStyleCnt="7"/>
      <dgm:spPr/>
    </dgm:pt>
    <dgm:pt modelId="{527E71CA-4814-CE47-8571-7899C16D9BD3}" type="pres">
      <dgm:prSet presAssocID="{40600D35-6879-8A45-91F2-F5C55C5E5E46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2C390EE-5ED9-FC4F-8F9E-96200680BAE1}" type="pres">
      <dgm:prSet presAssocID="{40600D35-6879-8A45-91F2-F5C55C5E5E46}" presName="negativeSpace" presStyleCnt="0"/>
      <dgm:spPr/>
    </dgm:pt>
    <dgm:pt modelId="{149630E9-F614-0749-9845-224B102E769E}" type="pres">
      <dgm:prSet presAssocID="{40600D35-6879-8A45-91F2-F5C55C5E5E4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000FA03-CB27-4540-8587-6F6E4492D04E}" type="presOf" srcId="{6DA18B4F-2703-844A-9963-EB3094C32A51}" destId="{4EB5E918-88AC-704A-AA3A-EBA9DA9D2126}" srcOrd="0" destOrd="0" presId="urn:microsoft.com/office/officeart/2005/8/layout/list1"/>
    <dgm:cxn modelId="{D28E1404-7A4C-EA4F-A24B-B1DF7A131AEC}" type="presOf" srcId="{0F42C710-7886-2049-A5D8-ABED758B44B4}" destId="{8753E675-3836-EB4D-B6B8-D4F8D2AABA4D}" srcOrd="0" destOrd="1" presId="urn:microsoft.com/office/officeart/2005/8/layout/list1"/>
    <dgm:cxn modelId="{FD76E904-280E-B546-9B0E-23E4AA8055BC}" type="presOf" srcId="{4E55277E-DF30-DB45-A93B-765ACB6F999E}" destId="{2DACB295-C1DA-FC47-BDB1-900F5FCAB866}" srcOrd="0" destOrd="0" presId="urn:microsoft.com/office/officeart/2005/8/layout/list1"/>
    <dgm:cxn modelId="{519D230D-134C-DE48-B2CA-C32F567FB892}" type="presOf" srcId="{6DA18B4F-2703-844A-9963-EB3094C32A51}" destId="{E8CB7DA6-D209-414F-8C99-C6DCD5A77426}" srcOrd="1" destOrd="0" presId="urn:microsoft.com/office/officeart/2005/8/layout/list1"/>
    <dgm:cxn modelId="{C760ED0E-5CE6-D240-9D01-08E6E63324A6}" type="presOf" srcId="{1440D616-52C3-E14D-8869-F85DC45D45BE}" destId="{BCC5FD2D-F762-D144-8830-EB79B950080F}" srcOrd="0" destOrd="1" presId="urn:microsoft.com/office/officeart/2005/8/layout/list1"/>
    <dgm:cxn modelId="{04A11B0F-A647-774C-AF88-5853D03D3FBF}" srcId="{2CF230D9-00D7-9F4D-9008-0B90AC3CB208}" destId="{47002BDA-F51A-B046-9CBB-303926E1F9A3}" srcOrd="1" destOrd="0" parTransId="{24D4F66E-1002-444A-99D0-4FEB6A9F7B3A}" sibTransId="{A98263EC-A874-044D-9E6C-7417BCB007DC}"/>
    <dgm:cxn modelId="{6D8AC02C-B100-7C48-999D-113363189841}" srcId="{2DC2BDBD-5500-5B49-A59E-717DCDE2D099}" destId="{0F42C710-7886-2049-A5D8-ABED758B44B4}" srcOrd="1" destOrd="0" parTransId="{CF8F58A6-9303-AF47-B56B-DAE73FC2329F}" sibTransId="{D52ABBD4-A35E-364B-803B-59F12EA3A1B7}"/>
    <dgm:cxn modelId="{B4B8652D-0F29-674D-8B84-02948A27D2EB}" type="presOf" srcId="{CF2FEC77-E032-6A4D-8198-6C4C0A3DCD41}" destId="{138FC8EB-46C4-C049-82BA-910CEE7CCAA4}" srcOrd="1" destOrd="0" presId="urn:microsoft.com/office/officeart/2005/8/layout/list1"/>
    <dgm:cxn modelId="{4F27D52F-E0E1-204C-8BA4-968B3E75267A}" type="presOf" srcId="{9CF3731A-66DF-5F47-A87F-A2C0B61ABA8F}" destId="{E1B4DA52-B769-4A4A-9DA2-954170965BC7}" srcOrd="0" destOrd="0" presId="urn:microsoft.com/office/officeart/2005/8/layout/list1"/>
    <dgm:cxn modelId="{EE14B544-98B9-A149-A4B6-4C8058B2823A}" type="presOf" srcId="{121DF660-D3D9-FB47-A044-7B61C6803F4A}" destId="{2DACB295-C1DA-FC47-BDB1-900F5FCAB866}" srcOrd="0" destOrd="1" presId="urn:microsoft.com/office/officeart/2005/8/layout/list1"/>
    <dgm:cxn modelId="{2D2DCD4A-652F-3A49-A4AB-F2203C620F18}" srcId="{2CF230D9-00D7-9F4D-9008-0B90AC3CB208}" destId="{40600D35-6879-8A45-91F2-F5C55C5E5E46}" srcOrd="6" destOrd="0" parTransId="{6205FD98-5BA0-D541-93DE-DC1DFE60C0A1}" sibTransId="{A07A2451-8CED-8648-83C9-7C676A57D0C0}"/>
    <dgm:cxn modelId="{5E82D34F-0F68-4446-AE58-339DE7DB64C3}" type="presOf" srcId="{5774EB9D-BCD4-B646-BB01-90DF5C44C3EE}" destId="{BCC5FD2D-F762-D144-8830-EB79B950080F}" srcOrd="0" destOrd="0" presId="urn:microsoft.com/office/officeart/2005/8/layout/list1"/>
    <dgm:cxn modelId="{920CED4F-984E-A44F-9D77-D9B93C86F6CD}" type="presOf" srcId="{47002BDA-F51A-B046-9CBB-303926E1F9A3}" destId="{422A40C5-CF2E-2646-8EA1-DCF74462F204}" srcOrd="1" destOrd="0" presId="urn:microsoft.com/office/officeart/2005/8/layout/list1"/>
    <dgm:cxn modelId="{C4ED7459-19D4-6C4A-97DC-BD9674A127F3}" type="presOf" srcId="{2DC2BDBD-5500-5B49-A59E-717DCDE2D099}" destId="{2A218575-FFC7-734F-8DA1-9F832CA9E265}" srcOrd="0" destOrd="0" presId="urn:microsoft.com/office/officeart/2005/8/layout/list1"/>
    <dgm:cxn modelId="{2DD65662-C7A6-8C42-A79F-02975A7BC5FF}" srcId="{47002BDA-F51A-B046-9CBB-303926E1F9A3}" destId="{598815B4-0CB9-0243-A9B8-0DAED51614AA}" srcOrd="0" destOrd="0" parTransId="{6ED84B65-F50F-DD4E-AADF-9E53B0A2E707}" sibTransId="{EDE507BF-FB74-9A44-ACD8-9D9CCE3F441A}"/>
    <dgm:cxn modelId="{DCB74165-94FF-424D-9309-63D29CD53365}" type="presOf" srcId="{130D7F5F-FDF4-C147-81B8-320650F7BDF1}" destId="{A5D2B414-2CA4-5645-BE61-6029A3682D5B}" srcOrd="0" destOrd="1" presId="urn:microsoft.com/office/officeart/2005/8/layout/list1"/>
    <dgm:cxn modelId="{3744926C-0B71-664A-AE0F-F6D14AC92576}" type="presOf" srcId="{40600D35-6879-8A45-91F2-F5C55C5E5E46}" destId="{527E71CA-4814-CE47-8571-7899C16D9BD3}" srcOrd="1" destOrd="0" presId="urn:microsoft.com/office/officeart/2005/8/layout/list1"/>
    <dgm:cxn modelId="{E2AB6171-F5FA-8F45-89E6-8CEB59FEA121}" srcId="{2CF230D9-00D7-9F4D-9008-0B90AC3CB208}" destId="{6DA18B4F-2703-844A-9963-EB3094C32A51}" srcOrd="5" destOrd="0" parTransId="{0BC1520C-5323-414D-B8AD-E6407D7609B6}" sibTransId="{1B7CF025-F49A-294A-A1BD-053297FB1DF2}"/>
    <dgm:cxn modelId="{BFDD7675-B547-B34D-B6F1-4332D5A83ADD}" srcId="{47002BDA-F51A-B046-9CBB-303926E1F9A3}" destId="{130D7F5F-FDF4-C147-81B8-320650F7BDF1}" srcOrd="1" destOrd="0" parTransId="{1C25BEED-5169-7A4F-9906-D969E962910E}" sibTransId="{C0405912-4F7E-6542-AE08-85EF8526C2D3}"/>
    <dgm:cxn modelId="{50706777-37C2-614F-8769-4C7F3AF295A9}" type="presOf" srcId="{EF2CF32E-D32F-8D4D-8217-61BEB7CDC5C7}" destId="{8753E675-3836-EB4D-B6B8-D4F8D2AABA4D}" srcOrd="0" destOrd="0" presId="urn:microsoft.com/office/officeart/2005/8/layout/list1"/>
    <dgm:cxn modelId="{09C6BC82-FF5E-CF4A-80CE-17614852A7C1}" type="presOf" srcId="{40600D35-6879-8A45-91F2-F5C55C5E5E46}" destId="{7927ABAE-F549-C542-87E1-EF7624A80958}" srcOrd="0" destOrd="0" presId="urn:microsoft.com/office/officeart/2005/8/layout/list1"/>
    <dgm:cxn modelId="{109C5C86-3927-F740-BFDE-49172E713A49}" type="presOf" srcId="{2DC2BDBD-5500-5B49-A59E-717DCDE2D099}" destId="{840C1F88-6FAC-7543-9603-AFF4319EBAE9}" srcOrd="1" destOrd="0" presId="urn:microsoft.com/office/officeart/2005/8/layout/list1"/>
    <dgm:cxn modelId="{FAB4428F-B296-AB48-919A-B97BB743240E}" type="presOf" srcId="{47002BDA-F51A-B046-9CBB-303926E1F9A3}" destId="{1A75A012-6E0F-3442-84DA-F6ED974CD7A8}" srcOrd="0" destOrd="0" presId="urn:microsoft.com/office/officeart/2005/8/layout/list1"/>
    <dgm:cxn modelId="{10BFA09D-67A6-AB48-B91E-564F669D12CD}" srcId="{2CF230D9-00D7-9F4D-9008-0B90AC3CB208}" destId="{CF2FEC77-E032-6A4D-8198-6C4C0A3DCD41}" srcOrd="4" destOrd="0" parTransId="{E8F95214-B9E8-BE4A-AB3E-F987486BF26E}" sibTransId="{7FAE6C70-167D-7245-80C1-E842882C3F22}"/>
    <dgm:cxn modelId="{BB9685A0-DF8B-BF40-A19D-6A72BE708CAA}" srcId="{2DC2BDBD-5500-5B49-A59E-717DCDE2D099}" destId="{AC969B42-E188-694B-9D33-E640E0134443}" srcOrd="2" destOrd="0" parTransId="{78840BC3-9993-F648-A8E4-EAA6D45FDAE6}" sibTransId="{6069101E-2A07-2346-BD90-740BFA0D3F51}"/>
    <dgm:cxn modelId="{C251F5A7-BC3D-6F4D-9E4D-73A706FD8308}" srcId="{9CF3731A-66DF-5F47-A87F-A2C0B61ABA8F}" destId="{F5722D3C-334C-344C-92E7-0B434A25DB7D}" srcOrd="2" destOrd="0" parTransId="{DF2E2ABA-7410-F649-9643-48F2DB1BCFD8}" sibTransId="{AD7D1C40-4A89-EB47-BC6B-51BCE4F26670}"/>
    <dgm:cxn modelId="{8046C5AC-271A-1747-915B-EF97206B9FF5}" type="presOf" srcId="{804DED94-BEF4-D742-9ED4-29F2CE01BF12}" destId="{100527E1-5623-404C-9923-B0D31D878D44}" srcOrd="0" destOrd="0" presId="urn:microsoft.com/office/officeart/2005/8/layout/list1"/>
    <dgm:cxn modelId="{A82A39B1-6E89-D649-82D6-23EE4E13145F}" srcId="{9CF3731A-66DF-5F47-A87F-A2C0B61ABA8F}" destId="{4E55277E-DF30-DB45-A93B-765ACB6F999E}" srcOrd="0" destOrd="0" parTransId="{26537F49-B07C-BD44-8025-8B5F79D0EF90}" sibTransId="{05B93A01-EB17-E840-B5FF-25D0C011E9AC}"/>
    <dgm:cxn modelId="{53683FB7-2955-AD43-BA82-C61C369EADF1}" srcId="{9CF3731A-66DF-5F47-A87F-A2C0B61ABA8F}" destId="{121DF660-D3D9-FB47-A044-7B61C6803F4A}" srcOrd="1" destOrd="0" parTransId="{5AEA53FA-127D-5C42-A5C9-2A7547D9D954}" sibTransId="{9807625A-9397-AD42-A008-48700C436D83}"/>
    <dgm:cxn modelId="{46265EC1-2075-1B49-BF1E-A17CCEC1011F}" srcId="{804DED94-BEF4-D742-9ED4-29F2CE01BF12}" destId="{5774EB9D-BCD4-B646-BB01-90DF5C44C3EE}" srcOrd="0" destOrd="0" parTransId="{F50805CD-E1AC-3443-8008-F51D50D5CC68}" sibTransId="{462D1AE9-6623-B049-8BAA-B5D3DCD02735}"/>
    <dgm:cxn modelId="{E739DAC3-5A27-F845-8A2E-A104419E26E1}" type="presOf" srcId="{598815B4-0CB9-0243-A9B8-0DAED51614AA}" destId="{A5D2B414-2CA4-5645-BE61-6029A3682D5B}" srcOrd="0" destOrd="0" presId="urn:microsoft.com/office/officeart/2005/8/layout/list1"/>
    <dgm:cxn modelId="{B54C12CE-84CC-7D40-9B75-AA2F5B76E9F6}" srcId="{2DC2BDBD-5500-5B49-A59E-717DCDE2D099}" destId="{EF2CF32E-D32F-8D4D-8217-61BEB7CDC5C7}" srcOrd="0" destOrd="0" parTransId="{9B56E947-32F7-6A49-8143-BF497AE49FD3}" sibTransId="{3CB4269F-AF66-9547-8247-7578BFD68AEE}"/>
    <dgm:cxn modelId="{098CD8D7-6A16-FD4A-B7BF-1187691DB4C5}" srcId="{2CF230D9-00D7-9F4D-9008-0B90AC3CB208}" destId="{2DC2BDBD-5500-5B49-A59E-717DCDE2D099}" srcOrd="3" destOrd="0" parTransId="{54B6B650-9222-4240-BC4C-BBDDDB777A11}" sibTransId="{2AE58A60-EAA4-734D-A28F-D8D56FE72D7E}"/>
    <dgm:cxn modelId="{D0547CD8-3ADC-B44C-A569-45AC1AB11F1D}" type="presOf" srcId="{2CF230D9-00D7-9F4D-9008-0B90AC3CB208}" destId="{31DA5F2B-4DEF-9543-AAC2-578397BF8D12}" srcOrd="0" destOrd="0" presId="urn:microsoft.com/office/officeart/2005/8/layout/list1"/>
    <dgm:cxn modelId="{3F72EADB-CA59-0D40-97B6-1E4B3E3C85D2}" srcId="{804DED94-BEF4-D742-9ED4-29F2CE01BF12}" destId="{1440D616-52C3-E14D-8869-F85DC45D45BE}" srcOrd="1" destOrd="0" parTransId="{2BA60772-D426-C343-997D-C055BB2947F9}" sibTransId="{A6969D61-1D5A-4046-8994-C9BC05E41D3A}"/>
    <dgm:cxn modelId="{864CD9E6-A78D-CA49-99D2-33999A0BFCEE}" type="presOf" srcId="{9CF3731A-66DF-5F47-A87F-A2C0B61ABA8F}" destId="{703660C1-0E7B-3342-A65C-0C273E72473F}" srcOrd="1" destOrd="0" presId="urn:microsoft.com/office/officeart/2005/8/layout/list1"/>
    <dgm:cxn modelId="{10D4FFE6-BB6A-C14E-87A4-B80430A79067}" type="presOf" srcId="{804DED94-BEF4-D742-9ED4-29F2CE01BF12}" destId="{8E7FC6BE-0CA0-E142-957E-73418546A60A}" srcOrd="1" destOrd="0" presId="urn:microsoft.com/office/officeart/2005/8/layout/list1"/>
    <dgm:cxn modelId="{C4F7A1E9-DDD4-1B46-8292-A4614159EE93}" srcId="{2CF230D9-00D7-9F4D-9008-0B90AC3CB208}" destId="{9CF3731A-66DF-5F47-A87F-A2C0B61ABA8F}" srcOrd="0" destOrd="0" parTransId="{5242474C-ACB1-C341-9A72-1C797FC6C3BC}" sibTransId="{8A4DAA14-747D-6A4B-8E19-84F29B04BD01}"/>
    <dgm:cxn modelId="{F69485EC-4EF0-064B-B445-B68246BE4C5A}" type="presOf" srcId="{CF2FEC77-E032-6A4D-8198-6C4C0A3DCD41}" destId="{DABED408-946B-7547-9711-4650666767A9}" srcOrd="0" destOrd="0" presId="urn:microsoft.com/office/officeart/2005/8/layout/list1"/>
    <dgm:cxn modelId="{559E01EE-7AC0-994B-9FE9-3A0F2118343B}" type="presOf" srcId="{F5722D3C-334C-344C-92E7-0B434A25DB7D}" destId="{2DACB295-C1DA-FC47-BDB1-900F5FCAB866}" srcOrd="0" destOrd="2" presId="urn:microsoft.com/office/officeart/2005/8/layout/list1"/>
    <dgm:cxn modelId="{0165A3F3-63CE-894C-A904-BB7F5E224040}" type="presOf" srcId="{AC969B42-E188-694B-9D33-E640E0134443}" destId="{8753E675-3836-EB4D-B6B8-D4F8D2AABA4D}" srcOrd="0" destOrd="2" presId="urn:microsoft.com/office/officeart/2005/8/layout/list1"/>
    <dgm:cxn modelId="{EA85ADF9-B045-2F48-8004-90A1A5CEFCD1}" srcId="{2CF230D9-00D7-9F4D-9008-0B90AC3CB208}" destId="{804DED94-BEF4-D742-9ED4-29F2CE01BF12}" srcOrd="2" destOrd="0" parTransId="{724DC464-3CAF-E940-819B-15E89BE52113}" sibTransId="{FA451580-8B91-7946-A56E-D9FD2FC74CE7}"/>
    <dgm:cxn modelId="{7A086FB1-0A12-9941-9C09-DBB125DC628B}" type="presParOf" srcId="{31DA5F2B-4DEF-9543-AAC2-578397BF8D12}" destId="{121BFA8B-592F-704D-A168-D1CBB82B59CB}" srcOrd="0" destOrd="0" presId="urn:microsoft.com/office/officeart/2005/8/layout/list1"/>
    <dgm:cxn modelId="{EC3C3309-D9C1-9440-9D99-27BDF640F737}" type="presParOf" srcId="{121BFA8B-592F-704D-A168-D1CBB82B59CB}" destId="{E1B4DA52-B769-4A4A-9DA2-954170965BC7}" srcOrd="0" destOrd="0" presId="urn:microsoft.com/office/officeart/2005/8/layout/list1"/>
    <dgm:cxn modelId="{F8C13F77-350D-A045-AC1F-8EF43EB71B12}" type="presParOf" srcId="{121BFA8B-592F-704D-A168-D1CBB82B59CB}" destId="{703660C1-0E7B-3342-A65C-0C273E72473F}" srcOrd="1" destOrd="0" presId="urn:microsoft.com/office/officeart/2005/8/layout/list1"/>
    <dgm:cxn modelId="{979407C6-49B8-C648-874D-5F532A34C5FF}" type="presParOf" srcId="{31DA5F2B-4DEF-9543-AAC2-578397BF8D12}" destId="{86D362C1-6A88-ED4E-8358-EB0C86678758}" srcOrd="1" destOrd="0" presId="urn:microsoft.com/office/officeart/2005/8/layout/list1"/>
    <dgm:cxn modelId="{5422A2FC-9F4A-7C48-A128-1381CEFDF6C6}" type="presParOf" srcId="{31DA5F2B-4DEF-9543-AAC2-578397BF8D12}" destId="{2DACB295-C1DA-FC47-BDB1-900F5FCAB866}" srcOrd="2" destOrd="0" presId="urn:microsoft.com/office/officeart/2005/8/layout/list1"/>
    <dgm:cxn modelId="{ED1605AA-FFF6-9947-B8C4-7B3215478647}" type="presParOf" srcId="{31DA5F2B-4DEF-9543-AAC2-578397BF8D12}" destId="{AC3FA6DF-1E45-C240-9552-6EB3753D6EA9}" srcOrd="3" destOrd="0" presId="urn:microsoft.com/office/officeart/2005/8/layout/list1"/>
    <dgm:cxn modelId="{21D9CCFB-DE9D-C74A-9354-8DDA9066F4E8}" type="presParOf" srcId="{31DA5F2B-4DEF-9543-AAC2-578397BF8D12}" destId="{D4ABD21D-F1A8-1E43-911D-4F76C149C86F}" srcOrd="4" destOrd="0" presId="urn:microsoft.com/office/officeart/2005/8/layout/list1"/>
    <dgm:cxn modelId="{7D262A7E-0E1C-614C-83BA-07D3AF74771E}" type="presParOf" srcId="{D4ABD21D-F1A8-1E43-911D-4F76C149C86F}" destId="{1A75A012-6E0F-3442-84DA-F6ED974CD7A8}" srcOrd="0" destOrd="0" presId="urn:microsoft.com/office/officeart/2005/8/layout/list1"/>
    <dgm:cxn modelId="{C2D85350-24D7-334D-9529-D54741D5B164}" type="presParOf" srcId="{D4ABD21D-F1A8-1E43-911D-4F76C149C86F}" destId="{422A40C5-CF2E-2646-8EA1-DCF74462F204}" srcOrd="1" destOrd="0" presId="urn:microsoft.com/office/officeart/2005/8/layout/list1"/>
    <dgm:cxn modelId="{D121CFAE-199D-344F-BBBB-E151D8EC52AD}" type="presParOf" srcId="{31DA5F2B-4DEF-9543-AAC2-578397BF8D12}" destId="{9A674FEE-14B1-8D47-AEE4-55DF85FDE29D}" srcOrd="5" destOrd="0" presId="urn:microsoft.com/office/officeart/2005/8/layout/list1"/>
    <dgm:cxn modelId="{3EAD3B16-E802-454A-A243-AC4C46B8C61B}" type="presParOf" srcId="{31DA5F2B-4DEF-9543-AAC2-578397BF8D12}" destId="{A5D2B414-2CA4-5645-BE61-6029A3682D5B}" srcOrd="6" destOrd="0" presId="urn:microsoft.com/office/officeart/2005/8/layout/list1"/>
    <dgm:cxn modelId="{5689E54D-CCDD-404F-9411-C89E9DB42576}" type="presParOf" srcId="{31DA5F2B-4DEF-9543-AAC2-578397BF8D12}" destId="{9BF07C64-1908-CE45-807A-F8BA43DDAA4C}" srcOrd="7" destOrd="0" presId="urn:microsoft.com/office/officeart/2005/8/layout/list1"/>
    <dgm:cxn modelId="{724061EE-4C2E-BB4A-A184-A495D477D6A7}" type="presParOf" srcId="{31DA5F2B-4DEF-9543-AAC2-578397BF8D12}" destId="{11E17C5A-C0E9-5B4D-BD72-65B2B65B5C4A}" srcOrd="8" destOrd="0" presId="urn:microsoft.com/office/officeart/2005/8/layout/list1"/>
    <dgm:cxn modelId="{148CFAD2-DCAC-B046-9256-FC2CF06E1F53}" type="presParOf" srcId="{11E17C5A-C0E9-5B4D-BD72-65B2B65B5C4A}" destId="{100527E1-5623-404C-9923-B0D31D878D44}" srcOrd="0" destOrd="0" presId="urn:microsoft.com/office/officeart/2005/8/layout/list1"/>
    <dgm:cxn modelId="{26F7D58F-1730-1F4D-9712-C022F6BE04AE}" type="presParOf" srcId="{11E17C5A-C0E9-5B4D-BD72-65B2B65B5C4A}" destId="{8E7FC6BE-0CA0-E142-957E-73418546A60A}" srcOrd="1" destOrd="0" presId="urn:microsoft.com/office/officeart/2005/8/layout/list1"/>
    <dgm:cxn modelId="{3A4C6626-45DB-524C-B4AA-A8EE9F96786C}" type="presParOf" srcId="{31DA5F2B-4DEF-9543-AAC2-578397BF8D12}" destId="{3092A9C9-3808-F34A-8FA1-B6CF5923CB4C}" srcOrd="9" destOrd="0" presId="urn:microsoft.com/office/officeart/2005/8/layout/list1"/>
    <dgm:cxn modelId="{DB3B0342-6D91-5E4B-9CEB-05B89494C9F5}" type="presParOf" srcId="{31DA5F2B-4DEF-9543-AAC2-578397BF8D12}" destId="{BCC5FD2D-F762-D144-8830-EB79B950080F}" srcOrd="10" destOrd="0" presId="urn:microsoft.com/office/officeart/2005/8/layout/list1"/>
    <dgm:cxn modelId="{AABCFB63-796E-DB48-A085-870DA01A0AAF}" type="presParOf" srcId="{31DA5F2B-4DEF-9543-AAC2-578397BF8D12}" destId="{178F3433-4573-7A48-A673-CFCDB4D10E84}" srcOrd="11" destOrd="0" presId="urn:microsoft.com/office/officeart/2005/8/layout/list1"/>
    <dgm:cxn modelId="{B6E08815-7FAA-7143-9612-BA5DAE0CC167}" type="presParOf" srcId="{31DA5F2B-4DEF-9543-AAC2-578397BF8D12}" destId="{64FB392B-157D-9045-9695-BE1111972FA4}" srcOrd="12" destOrd="0" presId="urn:microsoft.com/office/officeart/2005/8/layout/list1"/>
    <dgm:cxn modelId="{4EB8D8BE-7C1E-C546-BF81-3A6E052A0A95}" type="presParOf" srcId="{64FB392B-157D-9045-9695-BE1111972FA4}" destId="{2A218575-FFC7-734F-8DA1-9F832CA9E265}" srcOrd="0" destOrd="0" presId="urn:microsoft.com/office/officeart/2005/8/layout/list1"/>
    <dgm:cxn modelId="{00A0293C-B43F-FB4E-9C5F-12350B427F7E}" type="presParOf" srcId="{64FB392B-157D-9045-9695-BE1111972FA4}" destId="{840C1F88-6FAC-7543-9603-AFF4319EBAE9}" srcOrd="1" destOrd="0" presId="urn:microsoft.com/office/officeart/2005/8/layout/list1"/>
    <dgm:cxn modelId="{0CA3AD99-3618-264B-996A-4985E5D66195}" type="presParOf" srcId="{31DA5F2B-4DEF-9543-AAC2-578397BF8D12}" destId="{EDA377AE-114D-F14E-95F6-8C1987263A16}" srcOrd="13" destOrd="0" presId="urn:microsoft.com/office/officeart/2005/8/layout/list1"/>
    <dgm:cxn modelId="{BC9FB884-EE57-4B45-BAFE-B4008BECEBFF}" type="presParOf" srcId="{31DA5F2B-4DEF-9543-AAC2-578397BF8D12}" destId="{8753E675-3836-EB4D-B6B8-D4F8D2AABA4D}" srcOrd="14" destOrd="0" presId="urn:microsoft.com/office/officeart/2005/8/layout/list1"/>
    <dgm:cxn modelId="{4387D316-F243-1A49-A9A7-5F257819294F}" type="presParOf" srcId="{31DA5F2B-4DEF-9543-AAC2-578397BF8D12}" destId="{D8D90DBD-43D5-864B-BAEA-E1DC4D85FFF5}" srcOrd="15" destOrd="0" presId="urn:microsoft.com/office/officeart/2005/8/layout/list1"/>
    <dgm:cxn modelId="{45409AE0-0C03-C543-942B-B85EF9E391B4}" type="presParOf" srcId="{31DA5F2B-4DEF-9543-AAC2-578397BF8D12}" destId="{9B3CDD8C-095E-8E42-B35D-FCC6AF4A6FEA}" srcOrd="16" destOrd="0" presId="urn:microsoft.com/office/officeart/2005/8/layout/list1"/>
    <dgm:cxn modelId="{315223AF-9D4C-5049-9C59-A15AF54AC662}" type="presParOf" srcId="{9B3CDD8C-095E-8E42-B35D-FCC6AF4A6FEA}" destId="{DABED408-946B-7547-9711-4650666767A9}" srcOrd="0" destOrd="0" presId="urn:microsoft.com/office/officeart/2005/8/layout/list1"/>
    <dgm:cxn modelId="{699F1C7A-4555-E943-8AA0-8EC661408287}" type="presParOf" srcId="{9B3CDD8C-095E-8E42-B35D-FCC6AF4A6FEA}" destId="{138FC8EB-46C4-C049-82BA-910CEE7CCAA4}" srcOrd="1" destOrd="0" presId="urn:microsoft.com/office/officeart/2005/8/layout/list1"/>
    <dgm:cxn modelId="{064DB27E-7E4B-394C-9A5C-E60EE47ACFD7}" type="presParOf" srcId="{31DA5F2B-4DEF-9543-AAC2-578397BF8D12}" destId="{410C0094-CC6F-A44C-864F-AE8115B38520}" srcOrd="17" destOrd="0" presId="urn:microsoft.com/office/officeart/2005/8/layout/list1"/>
    <dgm:cxn modelId="{FA150AFF-FCA4-E249-B020-7A886A763F4E}" type="presParOf" srcId="{31DA5F2B-4DEF-9543-AAC2-578397BF8D12}" destId="{DCE2D1A0-907E-B64D-B7F4-F12FA5C19038}" srcOrd="18" destOrd="0" presId="urn:microsoft.com/office/officeart/2005/8/layout/list1"/>
    <dgm:cxn modelId="{E54CECAB-9096-5949-B692-238366D8E4F9}" type="presParOf" srcId="{31DA5F2B-4DEF-9543-AAC2-578397BF8D12}" destId="{A6CDE9C7-EF69-BF45-A934-123F9C633111}" srcOrd="19" destOrd="0" presId="urn:microsoft.com/office/officeart/2005/8/layout/list1"/>
    <dgm:cxn modelId="{4222C06C-E06A-1A45-9B65-F80EC35AA3F2}" type="presParOf" srcId="{31DA5F2B-4DEF-9543-AAC2-578397BF8D12}" destId="{3F8C0531-2E84-C543-BDF9-0EE6D8DE1B9B}" srcOrd="20" destOrd="0" presId="urn:microsoft.com/office/officeart/2005/8/layout/list1"/>
    <dgm:cxn modelId="{B601E504-50E1-6440-A594-51D0292E8CB0}" type="presParOf" srcId="{3F8C0531-2E84-C543-BDF9-0EE6D8DE1B9B}" destId="{4EB5E918-88AC-704A-AA3A-EBA9DA9D2126}" srcOrd="0" destOrd="0" presId="urn:microsoft.com/office/officeart/2005/8/layout/list1"/>
    <dgm:cxn modelId="{B1B00984-B849-314E-A209-6E688ABE5FBA}" type="presParOf" srcId="{3F8C0531-2E84-C543-BDF9-0EE6D8DE1B9B}" destId="{E8CB7DA6-D209-414F-8C99-C6DCD5A77426}" srcOrd="1" destOrd="0" presId="urn:microsoft.com/office/officeart/2005/8/layout/list1"/>
    <dgm:cxn modelId="{E9CF5783-3DF8-7842-A917-0892B9443CAB}" type="presParOf" srcId="{31DA5F2B-4DEF-9543-AAC2-578397BF8D12}" destId="{B1A684B6-213C-D34E-8900-F5ED1677937C}" srcOrd="21" destOrd="0" presId="urn:microsoft.com/office/officeart/2005/8/layout/list1"/>
    <dgm:cxn modelId="{A995C4BC-B117-3645-9D5A-D00305541ED9}" type="presParOf" srcId="{31DA5F2B-4DEF-9543-AAC2-578397BF8D12}" destId="{F24B7F02-5F48-7743-AC32-C37711ADBBAF}" srcOrd="22" destOrd="0" presId="urn:microsoft.com/office/officeart/2005/8/layout/list1"/>
    <dgm:cxn modelId="{8F0C5ABC-EC84-B94D-B83C-35CA76478BA0}" type="presParOf" srcId="{31DA5F2B-4DEF-9543-AAC2-578397BF8D12}" destId="{2191AC64-BEEB-9E48-875A-A2E3D963AB32}" srcOrd="23" destOrd="0" presId="urn:microsoft.com/office/officeart/2005/8/layout/list1"/>
    <dgm:cxn modelId="{1B9854EE-A94D-0E44-A08B-5696CB9BCCE3}" type="presParOf" srcId="{31DA5F2B-4DEF-9543-AAC2-578397BF8D12}" destId="{CBC6C604-0C97-D24C-AB4F-2A8A25C8E12E}" srcOrd="24" destOrd="0" presId="urn:microsoft.com/office/officeart/2005/8/layout/list1"/>
    <dgm:cxn modelId="{10B1ED68-43A2-B34D-9E0E-75DA2864F35F}" type="presParOf" srcId="{CBC6C604-0C97-D24C-AB4F-2A8A25C8E12E}" destId="{7927ABAE-F549-C542-87E1-EF7624A80958}" srcOrd="0" destOrd="0" presId="urn:microsoft.com/office/officeart/2005/8/layout/list1"/>
    <dgm:cxn modelId="{22566CE7-9184-4F4A-86D1-82BC3018ED33}" type="presParOf" srcId="{CBC6C604-0C97-D24C-AB4F-2A8A25C8E12E}" destId="{527E71CA-4814-CE47-8571-7899C16D9BD3}" srcOrd="1" destOrd="0" presId="urn:microsoft.com/office/officeart/2005/8/layout/list1"/>
    <dgm:cxn modelId="{E336BB94-6430-CC4C-A626-2D92D58DB554}" type="presParOf" srcId="{31DA5F2B-4DEF-9543-AAC2-578397BF8D12}" destId="{92C390EE-5ED9-FC4F-8F9E-96200680BAE1}" srcOrd="25" destOrd="0" presId="urn:microsoft.com/office/officeart/2005/8/layout/list1"/>
    <dgm:cxn modelId="{5798BF7B-1D97-934E-83A4-2499E7AF385E}" type="presParOf" srcId="{31DA5F2B-4DEF-9543-AAC2-578397BF8D12}" destId="{149630E9-F614-0749-9845-224B102E769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476619-F47A-5E43-8DAF-4FEDD2145E26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50D2AE-D65F-804D-9675-6BEEA6737F69}">
      <dgm:prSet phldrT="[Text]"/>
      <dgm:spPr/>
      <dgm:t>
        <a:bodyPr/>
        <a:lstStyle/>
        <a:p>
          <a:r>
            <a:rPr lang="en-US" dirty="0"/>
            <a:t>What is COC?</a:t>
          </a:r>
        </a:p>
      </dgm:t>
    </dgm:pt>
    <dgm:pt modelId="{C4153390-6276-BA4B-868B-1D018A005948}" type="parTrans" cxnId="{2A83F8D6-B1EA-3C4B-96B1-47E73162DD64}">
      <dgm:prSet/>
      <dgm:spPr/>
      <dgm:t>
        <a:bodyPr/>
        <a:lstStyle/>
        <a:p>
          <a:endParaRPr lang="en-US"/>
        </a:p>
      </dgm:t>
    </dgm:pt>
    <dgm:pt modelId="{B2A0B014-0168-3C41-A13F-34C3EB1E0CFD}" type="sibTrans" cxnId="{2A83F8D6-B1EA-3C4B-96B1-47E73162DD64}">
      <dgm:prSet/>
      <dgm:spPr/>
      <dgm:t>
        <a:bodyPr/>
        <a:lstStyle/>
        <a:p>
          <a:endParaRPr lang="en-US"/>
        </a:p>
      </dgm:t>
    </dgm:pt>
    <dgm:pt modelId="{8F313D7D-8011-164D-B8EC-26849DA77F2D}">
      <dgm:prSet phldrT="[Text]"/>
      <dgm:spPr/>
      <dgm:t>
        <a:bodyPr/>
        <a:lstStyle/>
        <a:p>
          <a:r>
            <a:rPr lang="en-US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rPr>
            <a:t>When an employee’s external activities interfere with their professional responsibilities to Emory</a:t>
          </a:r>
          <a:endParaRPr lang="en-US" dirty="0"/>
        </a:p>
      </dgm:t>
    </dgm:pt>
    <dgm:pt modelId="{81B3B3A0-9F5E-4B4B-AB16-25B2FAF19B71}" type="parTrans" cxnId="{21DF2B9F-F11F-7C4C-B2C4-2ABE96125E93}">
      <dgm:prSet/>
      <dgm:spPr/>
      <dgm:t>
        <a:bodyPr/>
        <a:lstStyle/>
        <a:p>
          <a:endParaRPr lang="en-US"/>
        </a:p>
      </dgm:t>
    </dgm:pt>
    <dgm:pt modelId="{8D7F64EB-215A-E94B-9A4A-DEDD55400897}" type="sibTrans" cxnId="{21DF2B9F-F11F-7C4C-B2C4-2ABE96125E93}">
      <dgm:prSet/>
      <dgm:spPr/>
      <dgm:t>
        <a:bodyPr/>
        <a:lstStyle/>
        <a:p>
          <a:endParaRPr lang="en-US"/>
        </a:p>
      </dgm:t>
    </dgm:pt>
    <dgm:pt modelId="{0E094D77-C0A1-C34C-800E-B16B4D21A01F}">
      <dgm:prSet phldrT="[Text]"/>
      <dgm:spPr>
        <a:solidFill>
          <a:srgbClr val="3D8584"/>
        </a:solidFill>
        <a:ln>
          <a:noFill/>
        </a:ln>
      </dgm:spPr>
      <dgm:t>
        <a:bodyPr/>
        <a:lstStyle/>
        <a:p>
          <a:r>
            <a:rPr lang="en-US" dirty="0"/>
            <a:t>Why is COC a problem?</a:t>
          </a:r>
        </a:p>
      </dgm:t>
    </dgm:pt>
    <dgm:pt modelId="{B5E64C58-7EA8-D549-9F83-03BA8DC96FB3}" type="parTrans" cxnId="{CEFDCF05-CED4-EB40-8A0B-8E3681DA2F31}">
      <dgm:prSet/>
      <dgm:spPr/>
      <dgm:t>
        <a:bodyPr/>
        <a:lstStyle/>
        <a:p>
          <a:endParaRPr lang="en-US"/>
        </a:p>
      </dgm:t>
    </dgm:pt>
    <dgm:pt modelId="{70C4FF4D-B910-BA43-B082-D233A441C5FF}" type="sibTrans" cxnId="{CEFDCF05-CED4-EB40-8A0B-8E3681DA2F31}">
      <dgm:prSet/>
      <dgm:spPr/>
      <dgm:t>
        <a:bodyPr/>
        <a:lstStyle/>
        <a:p>
          <a:endParaRPr lang="en-US"/>
        </a:p>
      </dgm:t>
    </dgm:pt>
    <dgm:pt modelId="{1AB78DF9-1988-184C-9D55-2AC8C4187D0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rPr>
            <a:t>Overcommitment of time </a:t>
          </a:r>
          <a:endParaRPr lang="en-US" dirty="0"/>
        </a:p>
      </dgm:t>
    </dgm:pt>
    <dgm:pt modelId="{4EF099CC-FE48-164E-9160-F292F56863EB}" type="parTrans" cxnId="{CECDD51C-9F7B-E542-AFCC-C97B122535CE}">
      <dgm:prSet/>
      <dgm:spPr/>
      <dgm:t>
        <a:bodyPr/>
        <a:lstStyle/>
        <a:p>
          <a:endParaRPr lang="en-US"/>
        </a:p>
      </dgm:t>
    </dgm:pt>
    <dgm:pt modelId="{B0FD32BE-732F-EF47-90C2-EFE6B8CA8484}" type="sibTrans" cxnId="{CECDD51C-9F7B-E542-AFCC-C97B122535CE}">
      <dgm:prSet/>
      <dgm:spPr/>
      <dgm:t>
        <a:bodyPr/>
        <a:lstStyle/>
        <a:p>
          <a:endParaRPr lang="en-US"/>
        </a:p>
      </dgm:t>
    </dgm:pt>
    <dgm:pt modelId="{A1457587-EB50-1B43-A222-6A6810731E2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rPr>
            <a:t>Nature of activity at odds with Emory role</a:t>
          </a:r>
          <a:endParaRPr lang="en-US" dirty="0"/>
        </a:p>
      </dgm:t>
    </dgm:pt>
    <dgm:pt modelId="{65C3023D-56D1-1146-BB8F-8148E7E9869C}" type="parTrans" cxnId="{312F7F39-E6CE-B646-8F9F-3AC65FBF5941}">
      <dgm:prSet/>
      <dgm:spPr/>
      <dgm:t>
        <a:bodyPr/>
        <a:lstStyle/>
        <a:p>
          <a:endParaRPr lang="en-US"/>
        </a:p>
      </dgm:t>
    </dgm:pt>
    <dgm:pt modelId="{F01891C3-C3B7-7547-A529-BF6CB7919959}" type="sibTrans" cxnId="{312F7F39-E6CE-B646-8F9F-3AC65FBF5941}">
      <dgm:prSet/>
      <dgm:spPr/>
      <dgm:t>
        <a:bodyPr/>
        <a:lstStyle/>
        <a:p>
          <a:endParaRPr lang="en-US"/>
        </a:p>
      </dgm:t>
    </dgm:pt>
    <dgm:pt modelId="{451D3C91-6EE1-1649-93F2-AA53ECD8762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rPr>
            <a:t>Use of Emory resources for activity</a:t>
          </a:r>
          <a:endParaRPr lang="en-US" dirty="0"/>
        </a:p>
      </dgm:t>
    </dgm:pt>
    <dgm:pt modelId="{2176B677-48AF-B448-9695-82A4033EF0AF}" type="parTrans" cxnId="{2399DD19-1092-F943-B778-0002889EC31B}">
      <dgm:prSet/>
      <dgm:spPr/>
      <dgm:t>
        <a:bodyPr/>
        <a:lstStyle/>
        <a:p>
          <a:endParaRPr lang="en-US"/>
        </a:p>
      </dgm:t>
    </dgm:pt>
    <dgm:pt modelId="{1FC65A17-707C-4147-8E5F-E2E28D613F3D}" type="sibTrans" cxnId="{2399DD19-1092-F943-B778-0002889EC31B}">
      <dgm:prSet/>
      <dgm:spPr/>
      <dgm:t>
        <a:bodyPr/>
        <a:lstStyle/>
        <a:p>
          <a:endParaRPr lang="en-US"/>
        </a:p>
      </dgm:t>
    </dgm:pt>
    <dgm:pt modelId="{77A6C27D-ABC8-564A-A864-EF7631A81EC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rPr>
            <a:t>Primary professional allegiance to SOM &amp; Emory &amp; its missions in education, service, scholarship </a:t>
          </a:r>
          <a:endParaRPr lang="en-US" dirty="0"/>
        </a:p>
      </dgm:t>
    </dgm:pt>
    <dgm:pt modelId="{3A2B4D0B-12CE-D74B-AB2E-02C2A1926F86}" type="parTrans" cxnId="{B84C3178-EC08-B144-B863-E345087125AE}">
      <dgm:prSet/>
      <dgm:spPr/>
      <dgm:t>
        <a:bodyPr/>
        <a:lstStyle/>
        <a:p>
          <a:endParaRPr lang="en-US"/>
        </a:p>
      </dgm:t>
    </dgm:pt>
    <dgm:pt modelId="{3B963677-6B38-BB4A-8143-6097F17878C1}" type="sibTrans" cxnId="{B84C3178-EC08-B144-B863-E345087125AE}">
      <dgm:prSet/>
      <dgm:spPr/>
      <dgm:t>
        <a:bodyPr/>
        <a:lstStyle/>
        <a:p>
          <a:endParaRPr lang="en-US"/>
        </a:p>
      </dgm:t>
    </dgm:pt>
    <dgm:pt modelId="{C9AB9FA5-BBD2-704F-B6AF-66586670AFD4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dirty="0"/>
            <a:t>When might COC occur? </a:t>
          </a:r>
        </a:p>
      </dgm:t>
    </dgm:pt>
    <dgm:pt modelId="{EEE22A13-9421-614F-B4E6-39BE8A6019B5}" type="parTrans" cxnId="{D0B5F34A-2C54-0E4A-9518-754930344AAB}">
      <dgm:prSet/>
      <dgm:spPr/>
      <dgm:t>
        <a:bodyPr/>
        <a:lstStyle/>
        <a:p>
          <a:endParaRPr lang="en-US"/>
        </a:p>
      </dgm:t>
    </dgm:pt>
    <dgm:pt modelId="{7BDD0793-9719-9946-9D90-7FE9284E6112}" type="sibTrans" cxnId="{D0B5F34A-2C54-0E4A-9518-754930344AAB}">
      <dgm:prSet/>
      <dgm:spPr/>
      <dgm:t>
        <a:bodyPr/>
        <a:lstStyle/>
        <a:p>
          <a:endParaRPr lang="en-US"/>
        </a:p>
      </dgm:t>
    </dgm:pt>
    <dgm:pt modelId="{EB447A66-196C-6444-B07B-CDD3DF864A14}" type="pres">
      <dgm:prSet presAssocID="{BD476619-F47A-5E43-8DAF-4FEDD2145E26}" presName="Name0" presStyleCnt="0">
        <dgm:presLayoutVars>
          <dgm:dir/>
          <dgm:animLvl val="lvl"/>
          <dgm:resizeHandles val="exact"/>
        </dgm:presLayoutVars>
      </dgm:prSet>
      <dgm:spPr/>
    </dgm:pt>
    <dgm:pt modelId="{2EC4E36A-F51B-ED4C-90A3-EF8EC8331E79}" type="pres">
      <dgm:prSet presAssocID="{0850D2AE-D65F-804D-9675-6BEEA6737F69}" presName="composite" presStyleCnt="0"/>
      <dgm:spPr/>
    </dgm:pt>
    <dgm:pt modelId="{7B3AF2AF-2665-9641-B9AA-EDF59EF83EF3}" type="pres">
      <dgm:prSet presAssocID="{0850D2AE-D65F-804D-9675-6BEEA6737F6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B75E48D-7DF1-F245-9C60-657B20660707}" type="pres">
      <dgm:prSet presAssocID="{0850D2AE-D65F-804D-9675-6BEEA6737F69}" presName="desTx" presStyleLbl="alignAccFollowNode1" presStyleIdx="0" presStyleCnt="3">
        <dgm:presLayoutVars>
          <dgm:bulletEnabled val="1"/>
        </dgm:presLayoutVars>
      </dgm:prSet>
      <dgm:spPr/>
    </dgm:pt>
    <dgm:pt modelId="{46A7D6EA-9F64-8A45-8F57-1DCF9529A196}" type="pres">
      <dgm:prSet presAssocID="{B2A0B014-0168-3C41-A13F-34C3EB1E0CFD}" presName="space" presStyleCnt="0"/>
      <dgm:spPr/>
    </dgm:pt>
    <dgm:pt modelId="{582DB0A4-FD1E-414D-8ACC-25D35B2A149A}" type="pres">
      <dgm:prSet presAssocID="{0E094D77-C0A1-C34C-800E-B16B4D21A01F}" presName="composite" presStyleCnt="0"/>
      <dgm:spPr/>
    </dgm:pt>
    <dgm:pt modelId="{10D080A6-F462-6347-9A41-5A59D8C30A02}" type="pres">
      <dgm:prSet presAssocID="{0E094D77-C0A1-C34C-800E-B16B4D21A0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1BB5439-1E98-A542-8FE4-58C829A81317}" type="pres">
      <dgm:prSet presAssocID="{0E094D77-C0A1-C34C-800E-B16B4D21A01F}" presName="desTx" presStyleLbl="alignAccFollowNode1" presStyleIdx="1" presStyleCnt="3">
        <dgm:presLayoutVars>
          <dgm:bulletEnabled val="1"/>
        </dgm:presLayoutVars>
      </dgm:prSet>
      <dgm:spPr/>
    </dgm:pt>
    <dgm:pt modelId="{CE8BFE37-36E4-734D-9D49-26FEB2AFF26D}" type="pres">
      <dgm:prSet presAssocID="{70C4FF4D-B910-BA43-B082-D233A441C5FF}" presName="space" presStyleCnt="0"/>
      <dgm:spPr/>
    </dgm:pt>
    <dgm:pt modelId="{28752888-F0A5-F648-86C3-3F36A2C317D2}" type="pres">
      <dgm:prSet presAssocID="{C9AB9FA5-BBD2-704F-B6AF-66586670AFD4}" presName="composite" presStyleCnt="0"/>
      <dgm:spPr/>
    </dgm:pt>
    <dgm:pt modelId="{87C280B1-F2B5-BA45-9ECA-006D41AEC01B}" type="pres">
      <dgm:prSet presAssocID="{C9AB9FA5-BBD2-704F-B6AF-66586670AF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AC8310F-8767-154D-A2E2-40DA6BC45F02}" type="pres">
      <dgm:prSet presAssocID="{C9AB9FA5-BBD2-704F-B6AF-66586670AFD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EFDCF05-CED4-EB40-8A0B-8E3681DA2F31}" srcId="{BD476619-F47A-5E43-8DAF-4FEDD2145E26}" destId="{0E094D77-C0A1-C34C-800E-B16B4D21A01F}" srcOrd="1" destOrd="0" parTransId="{B5E64C58-7EA8-D549-9F83-03BA8DC96FB3}" sibTransId="{70C4FF4D-B910-BA43-B082-D233A441C5FF}"/>
    <dgm:cxn modelId="{2399DD19-1092-F943-B778-0002889EC31B}" srcId="{C9AB9FA5-BBD2-704F-B6AF-66586670AFD4}" destId="{451D3C91-6EE1-1649-93F2-AA53ECD87626}" srcOrd="2" destOrd="0" parTransId="{2176B677-48AF-B448-9695-82A4033EF0AF}" sibTransId="{1FC65A17-707C-4147-8E5F-E2E28D613F3D}"/>
    <dgm:cxn modelId="{4297071A-C9D5-E445-80FE-292492A504D2}" type="presOf" srcId="{BD476619-F47A-5E43-8DAF-4FEDD2145E26}" destId="{EB447A66-196C-6444-B07B-CDD3DF864A14}" srcOrd="0" destOrd="0" presId="urn:microsoft.com/office/officeart/2005/8/layout/hList1"/>
    <dgm:cxn modelId="{CECDD51C-9F7B-E542-AFCC-C97B122535CE}" srcId="{C9AB9FA5-BBD2-704F-B6AF-66586670AFD4}" destId="{1AB78DF9-1988-184C-9D55-2AC8C4187D07}" srcOrd="0" destOrd="0" parTransId="{4EF099CC-FE48-164E-9160-F292F56863EB}" sibTransId="{B0FD32BE-732F-EF47-90C2-EFE6B8CA8484}"/>
    <dgm:cxn modelId="{4015362C-0353-B244-BB07-CC124D323748}" type="presOf" srcId="{C9AB9FA5-BBD2-704F-B6AF-66586670AFD4}" destId="{87C280B1-F2B5-BA45-9ECA-006D41AEC01B}" srcOrd="0" destOrd="0" presId="urn:microsoft.com/office/officeart/2005/8/layout/hList1"/>
    <dgm:cxn modelId="{312F7F39-E6CE-B646-8F9F-3AC65FBF5941}" srcId="{C9AB9FA5-BBD2-704F-B6AF-66586670AFD4}" destId="{A1457587-EB50-1B43-A222-6A6810731E26}" srcOrd="1" destOrd="0" parTransId="{65C3023D-56D1-1146-BB8F-8148E7E9869C}" sibTransId="{F01891C3-C3B7-7547-A529-BF6CB7919959}"/>
    <dgm:cxn modelId="{8CC65C3C-BB0D-D441-8163-43B3389A04A8}" type="presOf" srcId="{451D3C91-6EE1-1649-93F2-AA53ECD87626}" destId="{FAC8310F-8767-154D-A2E2-40DA6BC45F02}" srcOrd="0" destOrd="2" presId="urn:microsoft.com/office/officeart/2005/8/layout/hList1"/>
    <dgm:cxn modelId="{D0B5F34A-2C54-0E4A-9518-754930344AAB}" srcId="{BD476619-F47A-5E43-8DAF-4FEDD2145E26}" destId="{C9AB9FA5-BBD2-704F-B6AF-66586670AFD4}" srcOrd="2" destOrd="0" parTransId="{EEE22A13-9421-614F-B4E6-39BE8A6019B5}" sibTransId="{7BDD0793-9719-9946-9D90-7FE9284E6112}"/>
    <dgm:cxn modelId="{47630272-F78F-9D43-9DCF-68B8FBE475A9}" type="presOf" srcId="{0850D2AE-D65F-804D-9675-6BEEA6737F69}" destId="{7B3AF2AF-2665-9641-B9AA-EDF59EF83EF3}" srcOrd="0" destOrd="0" presId="urn:microsoft.com/office/officeart/2005/8/layout/hList1"/>
    <dgm:cxn modelId="{B84C3178-EC08-B144-B863-E345087125AE}" srcId="{0E094D77-C0A1-C34C-800E-B16B4D21A01F}" destId="{77A6C27D-ABC8-564A-A864-EF7631A81EC9}" srcOrd="0" destOrd="0" parTransId="{3A2B4D0B-12CE-D74B-AB2E-02C2A1926F86}" sibTransId="{3B963677-6B38-BB4A-8143-6097F17878C1}"/>
    <dgm:cxn modelId="{39438278-0D8F-EC41-B7AB-08D23EB40AAB}" type="presOf" srcId="{0E094D77-C0A1-C34C-800E-B16B4D21A01F}" destId="{10D080A6-F462-6347-9A41-5A59D8C30A02}" srcOrd="0" destOrd="0" presId="urn:microsoft.com/office/officeart/2005/8/layout/hList1"/>
    <dgm:cxn modelId="{AE828A85-4008-434F-B5E7-2DBBABDFFC2F}" type="presOf" srcId="{77A6C27D-ABC8-564A-A864-EF7631A81EC9}" destId="{C1BB5439-1E98-A542-8FE4-58C829A81317}" srcOrd="0" destOrd="0" presId="urn:microsoft.com/office/officeart/2005/8/layout/hList1"/>
    <dgm:cxn modelId="{21DF2B9F-F11F-7C4C-B2C4-2ABE96125E93}" srcId="{0850D2AE-D65F-804D-9675-6BEEA6737F69}" destId="{8F313D7D-8011-164D-B8EC-26849DA77F2D}" srcOrd="0" destOrd="0" parTransId="{81B3B3A0-9F5E-4B4B-AB16-25B2FAF19B71}" sibTransId="{8D7F64EB-215A-E94B-9A4A-DEDD55400897}"/>
    <dgm:cxn modelId="{DB6D4ECD-C57E-7547-87F5-206F9191B6A3}" type="presOf" srcId="{1AB78DF9-1988-184C-9D55-2AC8C4187D07}" destId="{FAC8310F-8767-154D-A2E2-40DA6BC45F02}" srcOrd="0" destOrd="0" presId="urn:microsoft.com/office/officeart/2005/8/layout/hList1"/>
    <dgm:cxn modelId="{1EEFC4CD-AC9F-B541-9414-89963629CDEF}" type="presOf" srcId="{8F313D7D-8011-164D-B8EC-26849DA77F2D}" destId="{4B75E48D-7DF1-F245-9C60-657B20660707}" srcOrd="0" destOrd="0" presId="urn:microsoft.com/office/officeart/2005/8/layout/hList1"/>
    <dgm:cxn modelId="{A8BFE3D5-9397-624A-A800-8F9014ACA8C7}" type="presOf" srcId="{A1457587-EB50-1B43-A222-6A6810731E26}" destId="{FAC8310F-8767-154D-A2E2-40DA6BC45F02}" srcOrd="0" destOrd="1" presId="urn:microsoft.com/office/officeart/2005/8/layout/hList1"/>
    <dgm:cxn modelId="{2A83F8D6-B1EA-3C4B-96B1-47E73162DD64}" srcId="{BD476619-F47A-5E43-8DAF-4FEDD2145E26}" destId="{0850D2AE-D65F-804D-9675-6BEEA6737F69}" srcOrd="0" destOrd="0" parTransId="{C4153390-6276-BA4B-868B-1D018A005948}" sibTransId="{B2A0B014-0168-3C41-A13F-34C3EB1E0CFD}"/>
    <dgm:cxn modelId="{004B63B3-F243-5940-8F3E-CC1D4F2F694C}" type="presParOf" srcId="{EB447A66-196C-6444-B07B-CDD3DF864A14}" destId="{2EC4E36A-F51B-ED4C-90A3-EF8EC8331E79}" srcOrd="0" destOrd="0" presId="urn:microsoft.com/office/officeart/2005/8/layout/hList1"/>
    <dgm:cxn modelId="{F914D15F-51A6-FF4D-B0C0-C1BDCFD86D5F}" type="presParOf" srcId="{2EC4E36A-F51B-ED4C-90A3-EF8EC8331E79}" destId="{7B3AF2AF-2665-9641-B9AA-EDF59EF83EF3}" srcOrd="0" destOrd="0" presId="urn:microsoft.com/office/officeart/2005/8/layout/hList1"/>
    <dgm:cxn modelId="{F4ABD5D7-DD97-384E-B8BE-02B132FDF663}" type="presParOf" srcId="{2EC4E36A-F51B-ED4C-90A3-EF8EC8331E79}" destId="{4B75E48D-7DF1-F245-9C60-657B20660707}" srcOrd="1" destOrd="0" presId="urn:microsoft.com/office/officeart/2005/8/layout/hList1"/>
    <dgm:cxn modelId="{956E1821-1849-7746-88C3-F8F2425204EF}" type="presParOf" srcId="{EB447A66-196C-6444-B07B-CDD3DF864A14}" destId="{46A7D6EA-9F64-8A45-8F57-1DCF9529A196}" srcOrd="1" destOrd="0" presId="urn:microsoft.com/office/officeart/2005/8/layout/hList1"/>
    <dgm:cxn modelId="{6886D8D0-3954-0D47-9BB9-14C652901865}" type="presParOf" srcId="{EB447A66-196C-6444-B07B-CDD3DF864A14}" destId="{582DB0A4-FD1E-414D-8ACC-25D35B2A149A}" srcOrd="2" destOrd="0" presId="urn:microsoft.com/office/officeart/2005/8/layout/hList1"/>
    <dgm:cxn modelId="{0A850648-C81C-2A48-8D23-56B2976E2D3C}" type="presParOf" srcId="{582DB0A4-FD1E-414D-8ACC-25D35B2A149A}" destId="{10D080A6-F462-6347-9A41-5A59D8C30A02}" srcOrd="0" destOrd="0" presId="urn:microsoft.com/office/officeart/2005/8/layout/hList1"/>
    <dgm:cxn modelId="{F83B7C81-F5EA-F545-A8E1-6EFB6F0D09FE}" type="presParOf" srcId="{582DB0A4-FD1E-414D-8ACC-25D35B2A149A}" destId="{C1BB5439-1E98-A542-8FE4-58C829A81317}" srcOrd="1" destOrd="0" presId="urn:microsoft.com/office/officeart/2005/8/layout/hList1"/>
    <dgm:cxn modelId="{8B7BDD0B-200A-264D-9764-DD315F5B4223}" type="presParOf" srcId="{EB447A66-196C-6444-B07B-CDD3DF864A14}" destId="{CE8BFE37-36E4-734D-9D49-26FEB2AFF26D}" srcOrd="3" destOrd="0" presId="urn:microsoft.com/office/officeart/2005/8/layout/hList1"/>
    <dgm:cxn modelId="{DCBF55CF-EF8F-9E42-85DE-31B731F401F3}" type="presParOf" srcId="{EB447A66-196C-6444-B07B-CDD3DF864A14}" destId="{28752888-F0A5-F648-86C3-3F36A2C317D2}" srcOrd="4" destOrd="0" presId="urn:microsoft.com/office/officeart/2005/8/layout/hList1"/>
    <dgm:cxn modelId="{F1146824-E179-A440-AF8A-36511A9EC57D}" type="presParOf" srcId="{28752888-F0A5-F648-86C3-3F36A2C317D2}" destId="{87C280B1-F2B5-BA45-9ECA-006D41AEC01B}" srcOrd="0" destOrd="0" presId="urn:microsoft.com/office/officeart/2005/8/layout/hList1"/>
    <dgm:cxn modelId="{D993655A-284B-3948-B3D7-EF39798EF307}" type="presParOf" srcId="{28752888-F0A5-F648-86C3-3F36A2C317D2}" destId="{FAC8310F-8767-154D-A2E2-40DA6BC45F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529E49-FF54-E146-8831-03C7B655A3C1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02154-AE63-A847-B14A-77933036FABC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2800" b="1" dirty="0">
              <a:latin typeface="Avenir Book" panose="02000503020000020003" pitchFamily="2" charset="0"/>
            </a:rPr>
            <a:t>Research COI/COC</a:t>
          </a:r>
        </a:p>
      </dgm:t>
    </dgm:pt>
    <dgm:pt modelId="{1CD30157-1E7B-FB49-8931-2EACA3982995}" type="parTrans" cxnId="{13789FA4-4FD1-F746-8707-AA5DDE27800C}">
      <dgm:prSet/>
      <dgm:spPr/>
      <dgm:t>
        <a:bodyPr/>
        <a:lstStyle/>
        <a:p>
          <a:endParaRPr lang="en-US"/>
        </a:p>
      </dgm:t>
    </dgm:pt>
    <dgm:pt modelId="{6E8A7725-D780-0C49-886C-263BA3B12B30}" type="sibTrans" cxnId="{13789FA4-4FD1-F746-8707-AA5DDE27800C}">
      <dgm:prSet/>
      <dgm:spPr/>
      <dgm:t>
        <a:bodyPr/>
        <a:lstStyle/>
        <a:p>
          <a:endParaRPr lang="en-US"/>
        </a:p>
      </dgm:t>
    </dgm:pt>
    <dgm:pt modelId="{87A19234-B6AD-A449-8BD6-44A722E26633}">
      <dgm:prSet phldrT="[Text]" custT="1"/>
      <dgm:spPr/>
      <dgm:t>
        <a:bodyPr/>
        <a:lstStyle/>
        <a:p>
          <a:pPr algn="ctr"/>
          <a:r>
            <a:rPr lang="en-US" sz="2800" b="1" dirty="0">
              <a:latin typeface="Avenir Book" panose="02000503020000020003" pitchFamily="2" charset="0"/>
            </a:rPr>
            <a:t>Emory Healthcare Compliance </a:t>
          </a:r>
        </a:p>
      </dgm:t>
    </dgm:pt>
    <dgm:pt modelId="{6307E989-8216-6749-BDEC-E07455BEA276}" type="parTrans" cxnId="{D177FB4C-C08D-364E-95A3-630ABDF3E3C3}">
      <dgm:prSet/>
      <dgm:spPr/>
      <dgm:t>
        <a:bodyPr/>
        <a:lstStyle/>
        <a:p>
          <a:endParaRPr lang="en-US"/>
        </a:p>
      </dgm:t>
    </dgm:pt>
    <dgm:pt modelId="{5B625E70-65AD-AD40-9808-C0C589F0D791}" type="sibTrans" cxnId="{D177FB4C-C08D-364E-95A3-630ABDF3E3C3}">
      <dgm:prSet/>
      <dgm:spPr/>
      <dgm:t>
        <a:bodyPr/>
        <a:lstStyle/>
        <a:p>
          <a:endParaRPr lang="en-US"/>
        </a:p>
      </dgm:t>
    </dgm:pt>
    <dgm:pt modelId="{844BF78F-16D6-4140-B994-0BBB748AA699}">
      <dgm:prSet phldrT="[Text]" custT="1"/>
      <dgm:spPr>
        <a:solidFill>
          <a:srgbClr val="38C0FB"/>
        </a:solidFill>
      </dgm:spPr>
      <dgm:t>
        <a:bodyPr/>
        <a:lstStyle/>
        <a:p>
          <a:pPr algn="ctr"/>
          <a:r>
            <a:rPr lang="en-US" sz="2800" b="1" dirty="0">
              <a:latin typeface="Avenir Book" panose="02000503020000020003" pitchFamily="2" charset="0"/>
            </a:rPr>
            <a:t>University Ethics and Compliance</a:t>
          </a:r>
        </a:p>
      </dgm:t>
    </dgm:pt>
    <dgm:pt modelId="{84C97805-2FA9-7947-A8CB-5CD22BB6FF69}" type="parTrans" cxnId="{343B395D-E694-2143-B927-804AB69290C3}">
      <dgm:prSet/>
      <dgm:spPr/>
      <dgm:t>
        <a:bodyPr/>
        <a:lstStyle/>
        <a:p>
          <a:endParaRPr lang="en-US"/>
        </a:p>
      </dgm:t>
    </dgm:pt>
    <dgm:pt modelId="{1CDCA4D3-F45B-4848-B72F-78CB087E2206}" type="sibTrans" cxnId="{343B395D-E694-2143-B927-804AB69290C3}">
      <dgm:prSet/>
      <dgm:spPr/>
      <dgm:t>
        <a:bodyPr/>
        <a:lstStyle/>
        <a:p>
          <a:endParaRPr lang="en-US"/>
        </a:p>
      </dgm:t>
    </dgm:pt>
    <dgm:pt modelId="{F4C9559C-6B8D-D94B-AC00-B1790FCCA8AE}">
      <dgm:prSet phldrT="[Text]" custT="1"/>
      <dgm:spPr>
        <a:solidFill>
          <a:srgbClr val="57BEBB"/>
        </a:solidFill>
      </dgm:spPr>
      <dgm:t>
        <a:bodyPr/>
        <a:lstStyle/>
        <a:p>
          <a:pPr algn="ctr"/>
          <a:r>
            <a:rPr lang="en-US" sz="2800" b="1" dirty="0">
              <a:latin typeface="Avenir Book" panose="02000503020000020003" pitchFamily="2" charset="0"/>
            </a:rPr>
            <a:t>Children's Hospital of Atlanta</a:t>
          </a:r>
        </a:p>
      </dgm:t>
    </dgm:pt>
    <dgm:pt modelId="{88A64346-CF68-2347-92AC-39D1819FEB08}" type="parTrans" cxnId="{4336B498-F60F-9C49-90A8-780177C01E49}">
      <dgm:prSet/>
      <dgm:spPr/>
      <dgm:t>
        <a:bodyPr/>
        <a:lstStyle/>
        <a:p>
          <a:endParaRPr lang="en-US"/>
        </a:p>
      </dgm:t>
    </dgm:pt>
    <dgm:pt modelId="{D4CBD126-1130-854B-9C65-8AD1324032AB}" type="sibTrans" cxnId="{4336B498-F60F-9C49-90A8-780177C01E49}">
      <dgm:prSet/>
      <dgm:spPr/>
      <dgm:t>
        <a:bodyPr/>
        <a:lstStyle/>
        <a:p>
          <a:endParaRPr lang="en-US"/>
        </a:p>
      </dgm:t>
    </dgm:pt>
    <dgm:pt modelId="{66E35447-8605-8742-9338-5016209F2F54}">
      <dgm:prSet phldrT="[Text]" custT="1"/>
      <dgm:spPr>
        <a:solidFill>
          <a:srgbClr val="002060"/>
        </a:solidFill>
      </dgm:spPr>
      <dgm:t>
        <a:bodyPr/>
        <a:lstStyle/>
        <a:p>
          <a:pPr algn="l"/>
          <a:r>
            <a:rPr lang="en-US" sz="2400" dirty="0">
              <a:latin typeface="Avenir Book" panose="02000503020000020003" pitchFamily="2" charset="0"/>
            </a:rPr>
            <a:t>Reviews faculty and staff approved external activities &amp; annual disclosures for research COI </a:t>
          </a:r>
        </a:p>
      </dgm:t>
    </dgm:pt>
    <dgm:pt modelId="{D798C501-942C-4E48-A0B0-1345237AB7E5}" type="parTrans" cxnId="{2FE189C0-70FE-B048-B5C0-2C1743B56F68}">
      <dgm:prSet/>
      <dgm:spPr/>
      <dgm:t>
        <a:bodyPr/>
        <a:lstStyle/>
        <a:p>
          <a:endParaRPr lang="en-US"/>
        </a:p>
      </dgm:t>
    </dgm:pt>
    <dgm:pt modelId="{2C8C7EAB-91AD-7547-BE9D-29FF8DF36C4A}" type="sibTrans" cxnId="{2FE189C0-70FE-B048-B5C0-2C1743B56F68}">
      <dgm:prSet/>
      <dgm:spPr/>
      <dgm:t>
        <a:bodyPr/>
        <a:lstStyle/>
        <a:p>
          <a:endParaRPr lang="en-US"/>
        </a:p>
      </dgm:t>
    </dgm:pt>
    <dgm:pt modelId="{A620BB5A-7F1B-6C4E-941C-24B8CAB6E36B}">
      <dgm:prSet phldrT="[Text]" custT="1"/>
      <dgm:spPr/>
      <dgm:t>
        <a:bodyPr/>
        <a:lstStyle/>
        <a:p>
          <a:pPr algn="l"/>
          <a:r>
            <a:rPr lang="en-US" sz="2400" dirty="0">
              <a:latin typeface="Avenir Book" panose="02000503020000020003" pitchFamily="2" charset="0"/>
            </a:rPr>
            <a:t>Reviews faculty physician annual disclosures from clinical perspective &amp; external activities if refer patients to/prescribe drugs of entity</a:t>
          </a:r>
        </a:p>
      </dgm:t>
    </dgm:pt>
    <dgm:pt modelId="{8518BFEE-71B0-DB40-967B-A3DE6C83AC0D}" type="parTrans" cxnId="{48C88D8C-C711-5D4A-BC39-ED3D1DEE2ECC}">
      <dgm:prSet/>
      <dgm:spPr/>
      <dgm:t>
        <a:bodyPr/>
        <a:lstStyle/>
        <a:p>
          <a:endParaRPr lang="en-US"/>
        </a:p>
      </dgm:t>
    </dgm:pt>
    <dgm:pt modelId="{542E32F7-41CA-974B-BE8C-9D5D38D9A684}" type="sibTrans" cxnId="{48C88D8C-C711-5D4A-BC39-ED3D1DEE2ECC}">
      <dgm:prSet/>
      <dgm:spPr/>
      <dgm:t>
        <a:bodyPr/>
        <a:lstStyle/>
        <a:p>
          <a:endParaRPr lang="en-US"/>
        </a:p>
      </dgm:t>
    </dgm:pt>
    <dgm:pt modelId="{D96FFE10-A241-AA47-95C5-1179ABCBFA32}">
      <dgm:prSet custT="1"/>
      <dgm:spPr>
        <a:solidFill>
          <a:srgbClr val="57BEBB"/>
        </a:solidFill>
      </dgm:spPr>
      <dgm:t>
        <a:bodyPr/>
        <a:lstStyle/>
        <a:p>
          <a:pPr algn="l"/>
          <a:r>
            <a:rPr lang="en-US" sz="2400" dirty="0">
              <a:latin typeface="Avenir Book" panose="02000503020000020003" pitchFamily="2" charset="0"/>
            </a:rPr>
            <a:t>Reviews Pediatrics Institute external activities at department-level review</a:t>
          </a:r>
        </a:p>
      </dgm:t>
    </dgm:pt>
    <dgm:pt modelId="{EFB8E9E7-7480-1840-BFFB-068A7347F4EA}" type="parTrans" cxnId="{D04CF739-F903-7B42-8D10-7848AC031153}">
      <dgm:prSet/>
      <dgm:spPr/>
      <dgm:t>
        <a:bodyPr/>
        <a:lstStyle/>
        <a:p>
          <a:endParaRPr lang="en-US"/>
        </a:p>
      </dgm:t>
    </dgm:pt>
    <dgm:pt modelId="{28B33E49-600E-8343-8638-2E96027FAF3B}" type="sibTrans" cxnId="{D04CF739-F903-7B42-8D10-7848AC031153}">
      <dgm:prSet/>
      <dgm:spPr/>
      <dgm:t>
        <a:bodyPr/>
        <a:lstStyle/>
        <a:p>
          <a:endParaRPr lang="en-US"/>
        </a:p>
      </dgm:t>
    </dgm:pt>
    <dgm:pt modelId="{3539A803-37BD-8145-99BB-45C1E784E7C3}">
      <dgm:prSet phldrT="[Text]" custT="1"/>
      <dgm:spPr>
        <a:solidFill>
          <a:srgbClr val="38C0FB"/>
        </a:solidFill>
      </dgm:spPr>
      <dgm:t>
        <a:bodyPr/>
        <a:lstStyle/>
        <a:p>
          <a:pPr algn="l"/>
          <a:r>
            <a:rPr lang="en-US" sz="2400" dirty="0">
              <a:latin typeface="Avenir Book" panose="02000503020000020003" pitchFamily="2" charset="0"/>
            </a:rPr>
            <a:t>Reviews staff COI disclosures</a:t>
          </a:r>
        </a:p>
      </dgm:t>
    </dgm:pt>
    <dgm:pt modelId="{AABA5737-AC30-9B42-9AD8-89D095B9A938}" type="parTrans" cxnId="{8C260B1D-F4E0-4640-AEB6-608F2D6E7E7F}">
      <dgm:prSet/>
      <dgm:spPr/>
      <dgm:t>
        <a:bodyPr/>
        <a:lstStyle/>
        <a:p>
          <a:endParaRPr lang="en-US"/>
        </a:p>
      </dgm:t>
    </dgm:pt>
    <dgm:pt modelId="{BDE67610-9B99-4148-8156-62B2B2728E74}" type="sibTrans" cxnId="{8C260B1D-F4E0-4640-AEB6-608F2D6E7E7F}">
      <dgm:prSet/>
      <dgm:spPr/>
      <dgm:t>
        <a:bodyPr/>
        <a:lstStyle/>
        <a:p>
          <a:endParaRPr lang="en-US"/>
        </a:p>
      </dgm:t>
    </dgm:pt>
    <dgm:pt modelId="{836F179A-69A6-F74B-B2F8-82F6741C4585}">
      <dgm:prSet phldrT="[Text]" custT="1"/>
      <dgm:spPr>
        <a:solidFill>
          <a:srgbClr val="002060"/>
        </a:solidFill>
      </dgm:spPr>
      <dgm:t>
        <a:bodyPr/>
        <a:lstStyle/>
        <a:p>
          <a:pPr algn="l"/>
          <a:r>
            <a:rPr lang="en-US" sz="2400" dirty="0">
              <a:latin typeface="Avenir Book" panose="02000503020000020003" pitchFamily="2" charset="0"/>
            </a:rPr>
            <a:t>Issues management plans</a:t>
          </a:r>
        </a:p>
      </dgm:t>
    </dgm:pt>
    <dgm:pt modelId="{3206189E-9E7B-8F47-B156-7AF9502BD4A4}" type="parTrans" cxnId="{B99EFC03-A3B2-D342-9FAD-24E9A579102B}">
      <dgm:prSet/>
      <dgm:spPr/>
      <dgm:t>
        <a:bodyPr/>
        <a:lstStyle/>
        <a:p>
          <a:endParaRPr lang="en-US"/>
        </a:p>
      </dgm:t>
    </dgm:pt>
    <dgm:pt modelId="{0B103ACA-E94A-004C-B930-52FA1A6B7A5F}" type="sibTrans" cxnId="{B99EFC03-A3B2-D342-9FAD-24E9A579102B}">
      <dgm:prSet/>
      <dgm:spPr/>
      <dgm:t>
        <a:bodyPr/>
        <a:lstStyle/>
        <a:p>
          <a:endParaRPr lang="en-US"/>
        </a:p>
      </dgm:t>
    </dgm:pt>
    <dgm:pt modelId="{305377D3-A509-CB4B-B7E3-984981683442}" type="pres">
      <dgm:prSet presAssocID="{15529E49-FF54-E146-8831-03C7B655A3C1}" presName="matrix" presStyleCnt="0">
        <dgm:presLayoutVars>
          <dgm:chMax val="1"/>
          <dgm:dir/>
          <dgm:resizeHandles val="exact"/>
        </dgm:presLayoutVars>
      </dgm:prSet>
      <dgm:spPr/>
    </dgm:pt>
    <dgm:pt modelId="{10CE0375-D11C-C845-8311-57C53591ACFC}" type="pres">
      <dgm:prSet presAssocID="{15529E49-FF54-E146-8831-03C7B655A3C1}" presName="axisShape" presStyleLbl="bgShp" presStyleIdx="0" presStyleCnt="1"/>
      <dgm:spPr/>
    </dgm:pt>
    <dgm:pt modelId="{64F0653C-44C1-B14C-A4C4-AC02ED730175}" type="pres">
      <dgm:prSet presAssocID="{15529E49-FF54-E146-8831-03C7B655A3C1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4974AB6-3AA2-7B45-B35A-5321A6169900}" type="pres">
      <dgm:prSet presAssocID="{15529E49-FF54-E146-8831-03C7B655A3C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35754D7-AE6B-464C-9BAE-1E9F07BD87CD}" type="pres">
      <dgm:prSet presAssocID="{15529E49-FF54-E146-8831-03C7B655A3C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FB2206-11CD-D74E-84E1-3D47F33CCD03}" type="pres">
      <dgm:prSet presAssocID="{15529E49-FF54-E146-8831-03C7B655A3C1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9EFC03-A3B2-D342-9FAD-24E9A579102B}" srcId="{92C02154-AE63-A847-B14A-77933036FABC}" destId="{836F179A-69A6-F74B-B2F8-82F6741C4585}" srcOrd="1" destOrd="0" parTransId="{3206189E-9E7B-8F47-B156-7AF9502BD4A4}" sibTransId="{0B103ACA-E94A-004C-B930-52FA1A6B7A5F}"/>
    <dgm:cxn modelId="{107ED617-736A-874E-8CFC-A73D4401822F}" type="presOf" srcId="{836F179A-69A6-F74B-B2F8-82F6741C4585}" destId="{64F0653C-44C1-B14C-A4C4-AC02ED730175}" srcOrd="0" destOrd="2" presId="urn:microsoft.com/office/officeart/2005/8/layout/matrix2"/>
    <dgm:cxn modelId="{3ACC271B-0F43-EB41-8F4A-81AA755DFAA0}" type="presOf" srcId="{66E35447-8605-8742-9338-5016209F2F54}" destId="{64F0653C-44C1-B14C-A4C4-AC02ED730175}" srcOrd="0" destOrd="1" presId="urn:microsoft.com/office/officeart/2005/8/layout/matrix2"/>
    <dgm:cxn modelId="{8C260B1D-F4E0-4640-AEB6-608F2D6E7E7F}" srcId="{844BF78F-16D6-4140-B994-0BBB748AA699}" destId="{3539A803-37BD-8145-99BB-45C1E784E7C3}" srcOrd="0" destOrd="0" parTransId="{AABA5737-AC30-9B42-9AD8-89D095B9A938}" sibTransId="{BDE67610-9B99-4148-8156-62B2B2728E74}"/>
    <dgm:cxn modelId="{D04CF739-F903-7B42-8D10-7848AC031153}" srcId="{F4C9559C-6B8D-D94B-AC00-B1790FCCA8AE}" destId="{D96FFE10-A241-AA47-95C5-1179ABCBFA32}" srcOrd="0" destOrd="0" parTransId="{EFB8E9E7-7480-1840-BFFB-068A7347F4EA}" sibTransId="{28B33E49-600E-8343-8638-2E96027FAF3B}"/>
    <dgm:cxn modelId="{4A5BCE4C-70DE-6E46-B7A4-8FE5DCC390B8}" type="presOf" srcId="{15529E49-FF54-E146-8831-03C7B655A3C1}" destId="{305377D3-A509-CB4B-B7E3-984981683442}" srcOrd="0" destOrd="0" presId="urn:microsoft.com/office/officeart/2005/8/layout/matrix2"/>
    <dgm:cxn modelId="{D177FB4C-C08D-364E-95A3-630ABDF3E3C3}" srcId="{15529E49-FF54-E146-8831-03C7B655A3C1}" destId="{87A19234-B6AD-A449-8BD6-44A722E26633}" srcOrd="1" destOrd="0" parTransId="{6307E989-8216-6749-BDEC-E07455BEA276}" sibTransId="{5B625E70-65AD-AD40-9808-C0C589F0D791}"/>
    <dgm:cxn modelId="{343B395D-E694-2143-B927-804AB69290C3}" srcId="{15529E49-FF54-E146-8831-03C7B655A3C1}" destId="{844BF78F-16D6-4140-B994-0BBB748AA699}" srcOrd="2" destOrd="0" parTransId="{84C97805-2FA9-7947-A8CB-5CD22BB6FF69}" sibTransId="{1CDCA4D3-F45B-4848-B72F-78CB087E2206}"/>
    <dgm:cxn modelId="{832E0B63-B851-554B-A4F5-F6A042D18F9A}" type="presOf" srcId="{F4C9559C-6B8D-D94B-AC00-B1790FCCA8AE}" destId="{86FB2206-11CD-D74E-84E1-3D47F33CCD03}" srcOrd="0" destOrd="0" presId="urn:microsoft.com/office/officeart/2005/8/layout/matrix2"/>
    <dgm:cxn modelId="{5AE3C182-1F39-1945-A3B4-29208112D620}" type="presOf" srcId="{844BF78F-16D6-4140-B994-0BBB748AA699}" destId="{535754D7-AE6B-464C-9BAE-1E9F07BD87CD}" srcOrd="0" destOrd="0" presId="urn:microsoft.com/office/officeart/2005/8/layout/matrix2"/>
    <dgm:cxn modelId="{48C88D8C-C711-5D4A-BC39-ED3D1DEE2ECC}" srcId="{87A19234-B6AD-A449-8BD6-44A722E26633}" destId="{A620BB5A-7F1B-6C4E-941C-24B8CAB6E36B}" srcOrd="0" destOrd="0" parTransId="{8518BFEE-71B0-DB40-967B-A3DE6C83AC0D}" sibTransId="{542E32F7-41CA-974B-BE8C-9D5D38D9A684}"/>
    <dgm:cxn modelId="{C0FE028F-2949-E547-9EA1-7700BD23B0D5}" type="presOf" srcId="{87A19234-B6AD-A449-8BD6-44A722E26633}" destId="{64974AB6-3AA2-7B45-B35A-5321A6169900}" srcOrd="0" destOrd="0" presId="urn:microsoft.com/office/officeart/2005/8/layout/matrix2"/>
    <dgm:cxn modelId="{4336B498-F60F-9C49-90A8-780177C01E49}" srcId="{15529E49-FF54-E146-8831-03C7B655A3C1}" destId="{F4C9559C-6B8D-D94B-AC00-B1790FCCA8AE}" srcOrd="3" destOrd="0" parTransId="{88A64346-CF68-2347-92AC-39D1819FEB08}" sibTransId="{D4CBD126-1130-854B-9C65-8AD1324032AB}"/>
    <dgm:cxn modelId="{13789FA4-4FD1-F746-8707-AA5DDE27800C}" srcId="{15529E49-FF54-E146-8831-03C7B655A3C1}" destId="{92C02154-AE63-A847-B14A-77933036FABC}" srcOrd="0" destOrd="0" parTransId="{1CD30157-1E7B-FB49-8931-2EACA3982995}" sibTransId="{6E8A7725-D780-0C49-886C-263BA3B12B30}"/>
    <dgm:cxn modelId="{08E5EFAC-CB2C-674B-B6FB-0FA8EB845483}" type="presOf" srcId="{D96FFE10-A241-AA47-95C5-1179ABCBFA32}" destId="{86FB2206-11CD-D74E-84E1-3D47F33CCD03}" srcOrd="0" destOrd="1" presId="urn:microsoft.com/office/officeart/2005/8/layout/matrix2"/>
    <dgm:cxn modelId="{2FE189C0-70FE-B048-B5C0-2C1743B56F68}" srcId="{92C02154-AE63-A847-B14A-77933036FABC}" destId="{66E35447-8605-8742-9338-5016209F2F54}" srcOrd="0" destOrd="0" parTransId="{D798C501-942C-4E48-A0B0-1345237AB7E5}" sibTransId="{2C8C7EAB-91AD-7547-BE9D-29FF8DF36C4A}"/>
    <dgm:cxn modelId="{DB9AD8DA-2B8B-484C-ACF9-6932F1697FDC}" type="presOf" srcId="{92C02154-AE63-A847-B14A-77933036FABC}" destId="{64F0653C-44C1-B14C-A4C4-AC02ED730175}" srcOrd="0" destOrd="0" presId="urn:microsoft.com/office/officeart/2005/8/layout/matrix2"/>
    <dgm:cxn modelId="{0A832EEC-9250-9748-8ADC-1D7AC55C5E99}" type="presOf" srcId="{3539A803-37BD-8145-99BB-45C1E784E7C3}" destId="{535754D7-AE6B-464C-9BAE-1E9F07BD87CD}" srcOrd="0" destOrd="1" presId="urn:microsoft.com/office/officeart/2005/8/layout/matrix2"/>
    <dgm:cxn modelId="{3A83B9F3-3422-E847-A8CE-01CA9194C058}" type="presOf" srcId="{A620BB5A-7F1B-6C4E-941C-24B8CAB6E36B}" destId="{64974AB6-3AA2-7B45-B35A-5321A6169900}" srcOrd="0" destOrd="1" presId="urn:microsoft.com/office/officeart/2005/8/layout/matrix2"/>
    <dgm:cxn modelId="{5C02BDAA-5D3F-624E-BBF0-A720CE452BAC}" type="presParOf" srcId="{305377D3-A509-CB4B-B7E3-984981683442}" destId="{10CE0375-D11C-C845-8311-57C53591ACFC}" srcOrd="0" destOrd="0" presId="urn:microsoft.com/office/officeart/2005/8/layout/matrix2"/>
    <dgm:cxn modelId="{8BBF788B-9B55-104E-8D55-AE8702EE8C13}" type="presParOf" srcId="{305377D3-A509-CB4B-B7E3-984981683442}" destId="{64F0653C-44C1-B14C-A4C4-AC02ED730175}" srcOrd="1" destOrd="0" presId="urn:microsoft.com/office/officeart/2005/8/layout/matrix2"/>
    <dgm:cxn modelId="{3333C552-24E6-3648-90F6-86CDF6AB0583}" type="presParOf" srcId="{305377D3-A509-CB4B-B7E3-984981683442}" destId="{64974AB6-3AA2-7B45-B35A-5321A6169900}" srcOrd="2" destOrd="0" presId="urn:microsoft.com/office/officeart/2005/8/layout/matrix2"/>
    <dgm:cxn modelId="{CFF692BC-6034-6B41-AFE7-32D17F224F5B}" type="presParOf" srcId="{305377D3-A509-CB4B-B7E3-984981683442}" destId="{535754D7-AE6B-464C-9BAE-1E9F07BD87CD}" srcOrd="3" destOrd="0" presId="urn:microsoft.com/office/officeart/2005/8/layout/matrix2"/>
    <dgm:cxn modelId="{EF0B859F-52FE-1C4A-B79E-ECD4B0A9A74F}" type="presParOf" srcId="{305377D3-A509-CB4B-B7E3-984981683442}" destId="{86FB2206-11CD-D74E-84E1-3D47F33CCD0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E763D9-3A5D-9541-83AE-EA90C4C1BE8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1CB953-0A6A-5040-A727-060022AD350A}">
      <dgm:prSet/>
      <dgm:spPr>
        <a:solidFill>
          <a:srgbClr val="0070C0"/>
        </a:solidFill>
      </dgm:spPr>
      <dgm:t>
        <a:bodyPr/>
        <a:lstStyle/>
        <a:p>
          <a:r>
            <a:rPr lang="en-US" b="1" i="0" dirty="0">
              <a:latin typeface="Avenir Book" panose="02000503020000020003" pitchFamily="2" charset="0"/>
            </a:rPr>
            <a:t>Research Staff</a:t>
          </a:r>
          <a:endParaRPr lang="en-US" dirty="0">
            <a:latin typeface="Avenir Book" panose="02000503020000020003" pitchFamily="2" charset="0"/>
          </a:endParaRPr>
        </a:p>
      </dgm:t>
    </dgm:pt>
    <dgm:pt modelId="{EFEBB981-A785-454C-930A-CA20F3216288}" type="parTrans" cxnId="{BD16F022-51DF-9D48-8542-83098C218BF8}">
      <dgm:prSet/>
      <dgm:spPr/>
      <dgm:t>
        <a:bodyPr/>
        <a:lstStyle/>
        <a:p>
          <a:endParaRPr lang="en-US"/>
        </a:p>
      </dgm:t>
    </dgm:pt>
    <dgm:pt modelId="{482E8874-B968-8042-B71A-34B72A0A244B}" type="sibTrans" cxnId="{BD16F022-51DF-9D48-8542-83098C218BF8}">
      <dgm:prSet/>
      <dgm:spPr/>
      <dgm:t>
        <a:bodyPr/>
        <a:lstStyle/>
        <a:p>
          <a:endParaRPr lang="en-US"/>
        </a:p>
      </dgm:t>
    </dgm:pt>
    <dgm:pt modelId="{1DB6F87D-4FC2-F448-8C8A-A98C1F2B44C5}">
      <dgm:prSet custT="1"/>
      <dgm:spPr/>
      <dgm:t>
        <a:bodyPr/>
        <a:lstStyle/>
        <a:p>
          <a:pPr>
            <a:spcBef>
              <a:spcPts val="1200"/>
            </a:spcBef>
            <a:spcAft>
              <a:spcPts val="600"/>
            </a:spcAft>
          </a:pPr>
          <a:r>
            <a:rPr lang="en-US" sz="2400" b="0" i="0" dirty="0">
              <a:latin typeface="Avenir Book" panose="02000503020000020003" pitchFamily="2" charset="0"/>
              <a:hlinkClick xmlns:r="http://schemas.openxmlformats.org/officeDocument/2006/relationships" r:id="rId1"/>
            </a:rPr>
            <a:t>Policy 7.7 </a:t>
          </a:r>
          <a:r>
            <a:rPr lang="en-US" sz="2400" b="0" i="0" dirty="0">
              <a:latin typeface="Avenir Book" panose="02000503020000020003" pitchFamily="2" charset="0"/>
            </a:rPr>
            <a:t>requires anyone involved in the design, conduct, or reporting of research to complete an annual COI disclosure</a:t>
          </a:r>
          <a:endParaRPr lang="en-US" sz="2400" dirty="0">
            <a:latin typeface="Avenir Book" panose="02000503020000020003" pitchFamily="2" charset="0"/>
          </a:endParaRPr>
        </a:p>
      </dgm:t>
    </dgm:pt>
    <dgm:pt modelId="{3E683BED-4F5D-0F48-A7EA-C361A0A386A6}" type="parTrans" cxnId="{D931DABB-5F8B-D641-B713-3281EFC84ACD}">
      <dgm:prSet/>
      <dgm:spPr/>
      <dgm:t>
        <a:bodyPr/>
        <a:lstStyle/>
        <a:p>
          <a:endParaRPr lang="en-US"/>
        </a:p>
      </dgm:t>
    </dgm:pt>
    <dgm:pt modelId="{5B9566A1-C1FB-5E4D-851D-47B0E49F35CC}" type="sibTrans" cxnId="{D931DABB-5F8B-D641-B713-3281EFC84ACD}">
      <dgm:prSet/>
      <dgm:spPr/>
      <dgm:t>
        <a:bodyPr/>
        <a:lstStyle/>
        <a:p>
          <a:endParaRPr lang="en-US"/>
        </a:p>
      </dgm:t>
    </dgm:pt>
    <dgm:pt modelId="{47065BDD-AA0E-9C44-BAF8-D2F68605CDD5}">
      <dgm:prSet custT="1"/>
      <dgm:spPr/>
      <dgm:t>
        <a:bodyPr/>
        <a:lstStyle/>
        <a:p>
          <a:pPr>
            <a:spcBef>
              <a:spcPts val="1200"/>
            </a:spcBef>
            <a:spcAft>
              <a:spcPts val="600"/>
            </a:spcAft>
          </a:pPr>
          <a:r>
            <a:rPr lang="en-US" sz="2400" b="0" i="0" dirty="0">
              <a:latin typeface="Avenir Book" panose="02000503020000020003" pitchFamily="2" charset="0"/>
              <a:hlinkClick xmlns:r="http://schemas.openxmlformats.org/officeDocument/2006/relationships" r:id="rId2"/>
            </a:rPr>
            <a:t>Policy 7.38 </a:t>
          </a:r>
          <a:r>
            <a:rPr lang="en-US" sz="2400" b="0" i="0" dirty="0">
              <a:latin typeface="Avenir Book" panose="02000503020000020003" pitchFamily="2" charset="0"/>
            </a:rPr>
            <a:t>requires postdocs, trainees. and research staff to seek prior approval for paid and unpaid professional activities including:</a:t>
          </a:r>
          <a:endParaRPr lang="en-US" sz="2400" dirty="0">
            <a:latin typeface="Avenir Book" panose="02000503020000020003" pitchFamily="2" charset="0"/>
          </a:endParaRPr>
        </a:p>
      </dgm:t>
    </dgm:pt>
    <dgm:pt modelId="{B4E651DE-D2A3-9F40-AE28-60506164DEF3}" type="parTrans" cxnId="{2E8C12BA-3FED-C94D-BBD7-D0E5D6A31169}">
      <dgm:prSet/>
      <dgm:spPr/>
      <dgm:t>
        <a:bodyPr/>
        <a:lstStyle/>
        <a:p>
          <a:endParaRPr lang="en-US"/>
        </a:p>
      </dgm:t>
    </dgm:pt>
    <dgm:pt modelId="{795CE08C-61C3-A04C-9675-C1565191930D}" type="sibTrans" cxnId="{2E8C12BA-3FED-C94D-BBD7-D0E5D6A31169}">
      <dgm:prSet/>
      <dgm:spPr/>
      <dgm:t>
        <a:bodyPr/>
        <a:lstStyle/>
        <a:p>
          <a:endParaRPr lang="en-US"/>
        </a:p>
      </dgm:t>
    </dgm:pt>
    <dgm:pt modelId="{484AE28B-94F9-F048-80F1-EEBC3A1AF51E}">
      <dgm:prSet custT="1"/>
      <dgm:spPr/>
      <dgm:t>
        <a:bodyPr/>
        <a:lstStyle/>
        <a:p>
          <a:pPr>
            <a:spcBef>
              <a:spcPts val="12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US" sz="2400" b="0" i="0" dirty="0">
              <a:latin typeface="Avenir Book" panose="02000503020000020003" pitchFamily="2" charset="0"/>
            </a:rPr>
            <a:t>Any outside employment with duties similar to your Emory duties</a:t>
          </a:r>
          <a:endParaRPr lang="en-US" sz="2400" dirty="0">
            <a:latin typeface="Avenir Book" panose="02000503020000020003" pitchFamily="2" charset="0"/>
          </a:endParaRPr>
        </a:p>
      </dgm:t>
    </dgm:pt>
    <dgm:pt modelId="{41E76722-B720-B14B-873B-6A80F161A819}" type="parTrans" cxnId="{AA143BD6-94E1-E64C-9002-E21C6A17F679}">
      <dgm:prSet/>
      <dgm:spPr/>
      <dgm:t>
        <a:bodyPr/>
        <a:lstStyle/>
        <a:p>
          <a:endParaRPr lang="en-US"/>
        </a:p>
      </dgm:t>
    </dgm:pt>
    <dgm:pt modelId="{12FB40E8-6B57-2F48-815C-282E84767503}" type="sibTrans" cxnId="{AA143BD6-94E1-E64C-9002-E21C6A17F679}">
      <dgm:prSet/>
      <dgm:spPr/>
      <dgm:t>
        <a:bodyPr/>
        <a:lstStyle/>
        <a:p>
          <a:endParaRPr lang="en-US"/>
        </a:p>
      </dgm:t>
    </dgm:pt>
    <dgm:pt modelId="{23B846F6-CD03-6A42-91C8-3E44D8E53800}">
      <dgm:prSet custT="1"/>
      <dgm:spPr/>
      <dgm:t>
        <a:bodyPr/>
        <a:lstStyle/>
        <a:p>
          <a:pPr>
            <a:spcBef>
              <a:spcPts val="12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US" sz="2400" b="0" i="0" dirty="0">
              <a:latin typeface="Avenir Book" panose="02000503020000020003" pitchFamily="2" charset="0"/>
            </a:rPr>
            <a:t>Board service (board of directors, SAB, other) </a:t>
          </a:r>
          <a:endParaRPr lang="en-US" sz="2400" dirty="0">
            <a:latin typeface="Avenir Book" panose="02000503020000020003" pitchFamily="2" charset="0"/>
          </a:endParaRPr>
        </a:p>
      </dgm:t>
    </dgm:pt>
    <dgm:pt modelId="{C3F4188B-9C47-CD41-BC29-2A7C2A965D3E}" type="parTrans" cxnId="{9CCDB63F-D0B1-0547-B365-FD212E6B2FBB}">
      <dgm:prSet/>
      <dgm:spPr/>
      <dgm:t>
        <a:bodyPr/>
        <a:lstStyle/>
        <a:p>
          <a:endParaRPr lang="en-US"/>
        </a:p>
      </dgm:t>
    </dgm:pt>
    <dgm:pt modelId="{4FEB7E53-C434-FF4C-BBC0-B9E59E01B061}" type="sibTrans" cxnId="{9CCDB63F-D0B1-0547-B365-FD212E6B2FBB}">
      <dgm:prSet/>
      <dgm:spPr/>
      <dgm:t>
        <a:bodyPr/>
        <a:lstStyle/>
        <a:p>
          <a:endParaRPr lang="en-US"/>
        </a:p>
      </dgm:t>
    </dgm:pt>
    <dgm:pt modelId="{37D38E27-6DB8-7142-A33F-CF614A9607B4}">
      <dgm:prSet custT="1"/>
      <dgm:spPr/>
      <dgm:t>
        <a:bodyPr/>
        <a:lstStyle/>
        <a:p>
          <a:pPr>
            <a:spcBef>
              <a:spcPts val="12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US" sz="2400" b="0" i="0" dirty="0">
              <a:latin typeface="Avenir Book" panose="02000503020000020003" pitchFamily="2" charset="0"/>
            </a:rPr>
            <a:t>Participation in a foreign government-sponsored talent program</a:t>
          </a:r>
          <a:endParaRPr lang="en-US" sz="2400" dirty="0">
            <a:latin typeface="Avenir Book" panose="02000503020000020003" pitchFamily="2" charset="0"/>
          </a:endParaRPr>
        </a:p>
      </dgm:t>
    </dgm:pt>
    <dgm:pt modelId="{90D1B7BA-2DA7-1B43-836A-81215550129A}" type="parTrans" cxnId="{44240E88-39BE-4742-BE81-61EE2A3E2392}">
      <dgm:prSet/>
      <dgm:spPr/>
      <dgm:t>
        <a:bodyPr/>
        <a:lstStyle/>
        <a:p>
          <a:endParaRPr lang="en-US"/>
        </a:p>
      </dgm:t>
    </dgm:pt>
    <dgm:pt modelId="{224E0DF5-A0FF-8B4B-B5BB-59BE0FA66CED}" type="sibTrans" cxnId="{44240E88-39BE-4742-BE81-61EE2A3E2392}">
      <dgm:prSet/>
      <dgm:spPr/>
      <dgm:t>
        <a:bodyPr/>
        <a:lstStyle/>
        <a:p>
          <a:endParaRPr lang="en-US"/>
        </a:p>
      </dgm:t>
    </dgm:pt>
    <dgm:pt modelId="{F1D2C9FE-F3DE-4B43-A2FD-3B3687FE2EBF}">
      <dgm:prSet custT="1"/>
      <dgm:spPr/>
      <dgm:t>
        <a:bodyPr/>
        <a:lstStyle/>
        <a:p>
          <a:pPr>
            <a:spcBef>
              <a:spcPts val="1200"/>
            </a:spcBef>
            <a:spcAft>
              <a:spcPts val="600"/>
            </a:spcAft>
          </a:pPr>
          <a:r>
            <a:rPr lang="en-US" sz="2400" b="0" i="0" dirty="0">
              <a:latin typeface="Avenir Book" panose="02000503020000020003" pitchFamily="2" charset="0"/>
            </a:rPr>
            <a:t>For more information, visit </a:t>
          </a:r>
          <a:r>
            <a:rPr lang="en-US" sz="2400" b="0" i="0" dirty="0">
              <a:latin typeface="Avenir Book" panose="02000503020000020003" pitchFamily="2" charset="0"/>
              <a:hlinkClick xmlns:r="http://schemas.openxmlformats.org/officeDocument/2006/relationships" r:id="rId3"/>
            </a:rPr>
            <a:t>https://rcra.emory.edu/coi/policies.html</a:t>
          </a:r>
          <a:r>
            <a:rPr lang="en-US" sz="2400" b="0" i="0" dirty="0">
              <a:latin typeface="Avenir Book" panose="02000503020000020003" pitchFamily="2" charset="0"/>
            </a:rPr>
            <a:t> or contact </a:t>
          </a:r>
          <a:r>
            <a:rPr lang="en-US" sz="2400" dirty="0">
              <a:latin typeface="Avenir Book" panose="02000503020000020003" pitchFamily="2" charset="0"/>
              <a:hlinkClick xmlns:r="http://schemas.openxmlformats.org/officeDocument/2006/relationships" r:id="rId4"/>
            </a:rPr>
            <a:t>eDisclose@emory.edu</a:t>
          </a:r>
          <a:endParaRPr lang="en-US" sz="2400" dirty="0">
            <a:latin typeface="Avenir Book" panose="02000503020000020003" pitchFamily="2" charset="0"/>
          </a:endParaRPr>
        </a:p>
      </dgm:t>
    </dgm:pt>
    <dgm:pt modelId="{8284EAF3-C454-D340-9CD6-94033022A660}" type="parTrans" cxnId="{2D15AD37-09F1-094D-86DB-0DFC0D3F599E}">
      <dgm:prSet/>
      <dgm:spPr/>
      <dgm:t>
        <a:bodyPr/>
        <a:lstStyle/>
        <a:p>
          <a:endParaRPr lang="en-US"/>
        </a:p>
      </dgm:t>
    </dgm:pt>
    <dgm:pt modelId="{6B2B719C-3B6E-2241-8898-E1A5AE49C8C2}" type="sibTrans" cxnId="{2D15AD37-09F1-094D-86DB-0DFC0D3F599E}">
      <dgm:prSet/>
      <dgm:spPr/>
      <dgm:t>
        <a:bodyPr/>
        <a:lstStyle/>
        <a:p>
          <a:endParaRPr lang="en-US"/>
        </a:p>
      </dgm:t>
    </dgm:pt>
    <dgm:pt modelId="{48D44C37-D97E-7341-AA8D-4795400E8134}">
      <dgm:prSet/>
      <dgm:spPr>
        <a:solidFill>
          <a:srgbClr val="F0AB00"/>
        </a:solidFill>
      </dgm:spPr>
      <dgm:t>
        <a:bodyPr/>
        <a:lstStyle/>
        <a:p>
          <a:r>
            <a:rPr lang="en-US" b="1" i="0" dirty="0">
              <a:latin typeface="Avenir Book" panose="02000503020000020003" pitchFamily="2" charset="0"/>
            </a:rPr>
            <a:t>Non-Research Staff</a:t>
          </a:r>
          <a:endParaRPr lang="en-US" dirty="0">
            <a:latin typeface="Avenir Book" panose="02000503020000020003" pitchFamily="2" charset="0"/>
          </a:endParaRPr>
        </a:p>
      </dgm:t>
    </dgm:pt>
    <dgm:pt modelId="{E73E9D90-9E92-C54D-A5C5-09C3F275CE9C}" type="parTrans" cxnId="{B291A4A1-D20D-5C47-B267-153D4DA317C3}">
      <dgm:prSet/>
      <dgm:spPr/>
      <dgm:t>
        <a:bodyPr/>
        <a:lstStyle/>
        <a:p>
          <a:endParaRPr lang="en-US"/>
        </a:p>
      </dgm:t>
    </dgm:pt>
    <dgm:pt modelId="{70E1FB4A-C3A7-594D-97DC-BED7BA7D176B}" type="sibTrans" cxnId="{B291A4A1-D20D-5C47-B267-153D4DA317C3}">
      <dgm:prSet/>
      <dgm:spPr/>
      <dgm:t>
        <a:bodyPr/>
        <a:lstStyle/>
        <a:p>
          <a:endParaRPr lang="en-US"/>
        </a:p>
      </dgm:t>
    </dgm:pt>
    <dgm:pt modelId="{C9927B56-6683-CB4E-A3C3-6E5E775BE9F2}">
      <dgm:prSet custT="1"/>
      <dgm:spPr/>
      <dgm:t>
        <a:bodyPr/>
        <a:lstStyle/>
        <a:p>
          <a:pPr>
            <a:spcBef>
              <a:spcPts val="1200"/>
            </a:spcBef>
            <a:spcAft>
              <a:spcPts val="600"/>
            </a:spcAft>
          </a:pPr>
          <a:endParaRPr lang="en-US" sz="2400" dirty="0">
            <a:latin typeface="Avenir Book" panose="02000503020000020003" pitchFamily="2" charset="0"/>
          </a:endParaRPr>
        </a:p>
      </dgm:t>
    </dgm:pt>
    <dgm:pt modelId="{F776AA2B-F0FD-1B4E-AF98-A81FAC0678F7}" type="parTrans" cxnId="{F727477F-645E-6947-B174-1FD77E8F1751}">
      <dgm:prSet/>
      <dgm:spPr/>
      <dgm:t>
        <a:bodyPr/>
        <a:lstStyle/>
        <a:p>
          <a:endParaRPr lang="en-US"/>
        </a:p>
      </dgm:t>
    </dgm:pt>
    <dgm:pt modelId="{B1C49DEA-76D8-F74D-9C6F-547FE79BC627}" type="sibTrans" cxnId="{F727477F-645E-6947-B174-1FD77E8F1751}">
      <dgm:prSet/>
      <dgm:spPr/>
      <dgm:t>
        <a:bodyPr/>
        <a:lstStyle/>
        <a:p>
          <a:endParaRPr lang="en-US"/>
        </a:p>
      </dgm:t>
    </dgm:pt>
    <dgm:pt modelId="{77BF6947-6F77-E140-B2A6-F9FAD65F33A1}">
      <dgm:prSet custT="1"/>
      <dgm:spPr/>
      <dgm:t>
        <a:bodyPr/>
        <a:lstStyle/>
        <a:p>
          <a:pPr>
            <a:spcBef>
              <a:spcPts val="1200"/>
            </a:spcBef>
            <a:spcAft>
              <a:spcPts val="600"/>
            </a:spcAft>
          </a:pPr>
          <a:endParaRPr lang="en-US" sz="2400" dirty="0">
            <a:latin typeface="Avenir Book" panose="02000503020000020003" pitchFamily="2" charset="0"/>
          </a:endParaRPr>
        </a:p>
      </dgm:t>
    </dgm:pt>
    <dgm:pt modelId="{F842D3FE-CB5E-A447-99B5-1F67F3984FC4}" type="parTrans" cxnId="{0213FEDC-4310-6E43-82F4-256C0E373308}">
      <dgm:prSet/>
      <dgm:spPr/>
      <dgm:t>
        <a:bodyPr/>
        <a:lstStyle/>
        <a:p>
          <a:endParaRPr lang="en-US"/>
        </a:p>
      </dgm:t>
    </dgm:pt>
    <dgm:pt modelId="{0306E9AF-FAC3-1D4E-BC8B-CC32F8C2006D}" type="sibTrans" cxnId="{0213FEDC-4310-6E43-82F4-256C0E373308}">
      <dgm:prSet/>
      <dgm:spPr/>
      <dgm:t>
        <a:bodyPr/>
        <a:lstStyle/>
        <a:p>
          <a:endParaRPr lang="en-US"/>
        </a:p>
      </dgm:t>
    </dgm:pt>
    <dgm:pt modelId="{E3A35444-6CF1-F843-8E0A-49A2CBCC7D2E}">
      <dgm:prSet custT="1"/>
      <dgm:spPr/>
      <dgm:t>
        <a:bodyPr/>
        <a:lstStyle/>
        <a:p>
          <a:pPr>
            <a:spcBef>
              <a:spcPts val="12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endParaRPr lang="en-US" sz="2400" dirty="0">
            <a:latin typeface="Avenir Book" panose="02000503020000020003" pitchFamily="2" charset="0"/>
          </a:endParaRPr>
        </a:p>
      </dgm:t>
    </dgm:pt>
    <dgm:pt modelId="{80610819-6158-3244-9C08-452E9327C729}" type="parTrans" cxnId="{69BDF187-0ECD-714F-9CFE-1244A5E4A7AE}">
      <dgm:prSet/>
      <dgm:spPr/>
      <dgm:t>
        <a:bodyPr/>
        <a:lstStyle/>
        <a:p>
          <a:endParaRPr lang="en-US"/>
        </a:p>
      </dgm:t>
    </dgm:pt>
    <dgm:pt modelId="{2DDC7B45-8435-A545-BFDF-99B8E9A579F3}" type="sibTrans" cxnId="{69BDF187-0ECD-714F-9CFE-1244A5E4A7AE}">
      <dgm:prSet/>
      <dgm:spPr/>
      <dgm:t>
        <a:bodyPr/>
        <a:lstStyle/>
        <a:p>
          <a:endParaRPr lang="en-US"/>
        </a:p>
      </dgm:t>
    </dgm:pt>
    <dgm:pt modelId="{48DE2262-F8A9-024B-A42F-1208E8E0D3B9}">
      <dgm:prSet custT="1"/>
      <dgm:spPr/>
      <dgm:t>
        <a:bodyPr/>
        <a:lstStyle/>
        <a:p>
          <a:r>
            <a:rPr lang="en-US" sz="2400" b="0" i="0" kern="1200" dirty="0">
              <a:solidFill>
                <a:srgbClr val="0F1A38">
                  <a:hueOff val="0"/>
                  <a:satOff val="0"/>
                  <a:lumOff val="0"/>
                  <a:alphaOff val="0"/>
                </a:srgbClr>
              </a:solidFill>
              <a:latin typeface="Avenir Book" panose="02000503020000020003" pitchFamily="2" charset="0"/>
              <a:ea typeface="+mn-ea"/>
              <a:cs typeface="+mn-cs"/>
            </a:rPr>
            <a:t>Contact your HR representative for guidance</a:t>
          </a:r>
        </a:p>
      </dgm:t>
    </dgm:pt>
    <dgm:pt modelId="{B826FECC-1F7F-7D4B-80B1-C955D6AC4466}" type="parTrans" cxnId="{1D62C503-305A-DC4C-B70B-D4D51C88F9ED}">
      <dgm:prSet/>
      <dgm:spPr/>
      <dgm:t>
        <a:bodyPr/>
        <a:lstStyle/>
        <a:p>
          <a:endParaRPr lang="en-US"/>
        </a:p>
      </dgm:t>
    </dgm:pt>
    <dgm:pt modelId="{88C48AAF-0011-BC4A-97EB-EC050110FD43}" type="sibTrans" cxnId="{1D62C503-305A-DC4C-B70B-D4D51C88F9ED}">
      <dgm:prSet/>
      <dgm:spPr/>
      <dgm:t>
        <a:bodyPr/>
        <a:lstStyle/>
        <a:p>
          <a:endParaRPr lang="en-US"/>
        </a:p>
      </dgm:t>
    </dgm:pt>
    <dgm:pt modelId="{09E15F51-30DA-774E-9E23-C2B12AAE41AE}" type="pres">
      <dgm:prSet presAssocID="{A7E763D9-3A5D-9541-83AE-EA90C4C1BE89}" presName="linear" presStyleCnt="0">
        <dgm:presLayoutVars>
          <dgm:animLvl val="lvl"/>
          <dgm:resizeHandles val="exact"/>
        </dgm:presLayoutVars>
      </dgm:prSet>
      <dgm:spPr/>
    </dgm:pt>
    <dgm:pt modelId="{51B4F8E7-FCB2-CA4C-8359-76B2E1D69366}" type="pres">
      <dgm:prSet presAssocID="{061CB953-0A6A-5040-A727-060022AD35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0F3F49-AB20-4647-B96B-7E8CB57399D0}" type="pres">
      <dgm:prSet presAssocID="{061CB953-0A6A-5040-A727-060022AD350A}" presName="childText" presStyleLbl="revTx" presStyleIdx="0" presStyleCnt="2">
        <dgm:presLayoutVars>
          <dgm:bulletEnabled val="1"/>
        </dgm:presLayoutVars>
      </dgm:prSet>
      <dgm:spPr/>
    </dgm:pt>
    <dgm:pt modelId="{B0DF7B0A-2256-9A4A-845E-51080BAF0277}" type="pres">
      <dgm:prSet presAssocID="{48D44C37-D97E-7341-AA8D-4795400E813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833E745-F5FB-934C-B6D8-5D7D417794E8}" type="pres">
      <dgm:prSet presAssocID="{48D44C37-D97E-7341-AA8D-4795400E813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D62C503-305A-DC4C-B70B-D4D51C88F9ED}" srcId="{48D44C37-D97E-7341-AA8D-4795400E8134}" destId="{48DE2262-F8A9-024B-A42F-1208E8E0D3B9}" srcOrd="0" destOrd="0" parTransId="{B826FECC-1F7F-7D4B-80B1-C955D6AC4466}" sibTransId="{88C48AAF-0011-BC4A-97EB-EC050110FD43}"/>
    <dgm:cxn modelId="{26F79D14-DA76-E045-832D-D5CF129C6146}" type="presOf" srcId="{23B846F6-CD03-6A42-91C8-3E44D8E53800}" destId="{F20F3F49-AB20-4647-B96B-7E8CB57399D0}" srcOrd="0" destOrd="4" presId="urn:microsoft.com/office/officeart/2005/8/layout/vList2"/>
    <dgm:cxn modelId="{8140A422-32D9-CA40-B679-FD5267A5857D}" type="presOf" srcId="{F1D2C9FE-F3DE-4B43-A2FD-3B3687FE2EBF}" destId="{F20F3F49-AB20-4647-B96B-7E8CB57399D0}" srcOrd="0" destOrd="7" presId="urn:microsoft.com/office/officeart/2005/8/layout/vList2"/>
    <dgm:cxn modelId="{BD16F022-51DF-9D48-8542-83098C218BF8}" srcId="{A7E763D9-3A5D-9541-83AE-EA90C4C1BE89}" destId="{061CB953-0A6A-5040-A727-060022AD350A}" srcOrd="0" destOrd="0" parTransId="{EFEBB981-A785-454C-930A-CA20F3216288}" sibTransId="{482E8874-B968-8042-B71A-34B72A0A244B}"/>
    <dgm:cxn modelId="{0AB2EF31-E4C3-0C41-986D-8D184F3B82AC}" type="presOf" srcId="{48DE2262-F8A9-024B-A42F-1208E8E0D3B9}" destId="{3833E745-F5FB-934C-B6D8-5D7D417794E8}" srcOrd="0" destOrd="0" presId="urn:microsoft.com/office/officeart/2005/8/layout/vList2"/>
    <dgm:cxn modelId="{2D15AD37-09F1-094D-86DB-0DFC0D3F599E}" srcId="{061CB953-0A6A-5040-A727-060022AD350A}" destId="{F1D2C9FE-F3DE-4B43-A2FD-3B3687FE2EBF}" srcOrd="3" destOrd="0" parTransId="{8284EAF3-C454-D340-9CD6-94033022A660}" sibTransId="{6B2B719C-3B6E-2241-8898-E1A5AE49C8C2}"/>
    <dgm:cxn modelId="{F0767A3C-A5D6-764F-82D4-AAC7135B8ECA}" type="presOf" srcId="{37D38E27-6DB8-7142-A33F-CF614A9607B4}" destId="{F20F3F49-AB20-4647-B96B-7E8CB57399D0}" srcOrd="0" destOrd="5" presId="urn:microsoft.com/office/officeart/2005/8/layout/vList2"/>
    <dgm:cxn modelId="{C0BA023F-B1F9-7440-9992-1FEA51604A08}" type="presOf" srcId="{48D44C37-D97E-7341-AA8D-4795400E8134}" destId="{B0DF7B0A-2256-9A4A-845E-51080BAF0277}" srcOrd="0" destOrd="0" presId="urn:microsoft.com/office/officeart/2005/8/layout/vList2"/>
    <dgm:cxn modelId="{9CCDB63F-D0B1-0547-B365-FD212E6B2FBB}" srcId="{47065BDD-AA0E-9C44-BAF8-D2F68605CDD5}" destId="{23B846F6-CD03-6A42-91C8-3E44D8E53800}" srcOrd="1" destOrd="0" parTransId="{C3F4188B-9C47-CD41-BC29-2A7C2A965D3E}" sibTransId="{4FEB7E53-C434-FF4C-BBC0-B9E59E01B061}"/>
    <dgm:cxn modelId="{F65E114D-FCF5-8446-91FA-99B22CAF9F6B}" type="presOf" srcId="{C9927B56-6683-CB4E-A3C3-6E5E775BE9F2}" destId="{F20F3F49-AB20-4647-B96B-7E8CB57399D0}" srcOrd="0" destOrd="8" presId="urn:microsoft.com/office/officeart/2005/8/layout/vList2"/>
    <dgm:cxn modelId="{01190D5E-28FE-8D4E-8883-815B3E083A8B}" type="presOf" srcId="{47065BDD-AA0E-9C44-BAF8-D2F68605CDD5}" destId="{F20F3F49-AB20-4647-B96B-7E8CB57399D0}" srcOrd="0" destOrd="2" presId="urn:microsoft.com/office/officeart/2005/8/layout/vList2"/>
    <dgm:cxn modelId="{579C8370-9237-0046-95BC-4D929AB5DF7C}" type="presOf" srcId="{484AE28B-94F9-F048-80F1-EEBC3A1AF51E}" destId="{F20F3F49-AB20-4647-B96B-7E8CB57399D0}" srcOrd="0" destOrd="3" presId="urn:microsoft.com/office/officeart/2005/8/layout/vList2"/>
    <dgm:cxn modelId="{F727477F-645E-6947-B174-1FD77E8F1751}" srcId="{061CB953-0A6A-5040-A727-060022AD350A}" destId="{C9927B56-6683-CB4E-A3C3-6E5E775BE9F2}" srcOrd="4" destOrd="0" parTransId="{F776AA2B-F0FD-1B4E-AF98-A81FAC0678F7}" sibTransId="{B1C49DEA-76D8-F74D-9C6F-547FE79BC627}"/>
    <dgm:cxn modelId="{D474F180-84A9-1E4A-9124-3600A7313EA2}" type="presOf" srcId="{061CB953-0A6A-5040-A727-060022AD350A}" destId="{51B4F8E7-FCB2-CA4C-8359-76B2E1D69366}" srcOrd="0" destOrd="0" presId="urn:microsoft.com/office/officeart/2005/8/layout/vList2"/>
    <dgm:cxn modelId="{69BDF187-0ECD-714F-9CFE-1244A5E4A7AE}" srcId="{47065BDD-AA0E-9C44-BAF8-D2F68605CDD5}" destId="{E3A35444-6CF1-F843-8E0A-49A2CBCC7D2E}" srcOrd="3" destOrd="0" parTransId="{80610819-6158-3244-9C08-452E9327C729}" sibTransId="{2DDC7B45-8435-A545-BFDF-99B8E9A579F3}"/>
    <dgm:cxn modelId="{44240E88-39BE-4742-BE81-61EE2A3E2392}" srcId="{47065BDD-AA0E-9C44-BAF8-D2F68605CDD5}" destId="{37D38E27-6DB8-7142-A33F-CF614A9607B4}" srcOrd="2" destOrd="0" parTransId="{90D1B7BA-2DA7-1B43-836A-81215550129A}" sibTransId="{224E0DF5-A0FF-8B4B-B5BB-59BE0FA66CED}"/>
    <dgm:cxn modelId="{E067DE94-595C-214C-9A87-8C165618E341}" type="presOf" srcId="{1DB6F87D-4FC2-F448-8C8A-A98C1F2B44C5}" destId="{F20F3F49-AB20-4647-B96B-7E8CB57399D0}" srcOrd="0" destOrd="0" presId="urn:microsoft.com/office/officeart/2005/8/layout/vList2"/>
    <dgm:cxn modelId="{9037E398-6D27-C241-BE4C-5920A9BD6AED}" type="presOf" srcId="{A7E763D9-3A5D-9541-83AE-EA90C4C1BE89}" destId="{09E15F51-30DA-774E-9E23-C2B12AAE41AE}" srcOrd="0" destOrd="0" presId="urn:microsoft.com/office/officeart/2005/8/layout/vList2"/>
    <dgm:cxn modelId="{B291A4A1-D20D-5C47-B267-153D4DA317C3}" srcId="{A7E763D9-3A5D-9541-83AE-EA90C4C1BE89}" destId="{48D44C37-D97E-7341-AA8D-4795400E8134}" srcOrd="1" destOrd="0" parTransId="{E73E9D90-9E92-C54D-A5C5-09C3F275CE9C}" sibTransId="{70E1FB4A-C3A7-594D-97DC-BED7BA7D176B}"/>
    <dgm:cxn modelId="{2E8C12BA-3FED-C94D-BBD7-D0E5D6A31169}" srcId="{061CB953-0A6A-5040-A727-060022AD350A}" destId="{47065BDD-AA0E-9C44-BAF8-D2F68605CDD5}" srcOrd="2" destOrd="0" parTransId="{B4E651DE-D2A3-9F40-AE28-60506164DEF3}" sibTransId="{795CE08C-61C3-A04C-9675-C1565191930D}"/>
    <dgm:cxn modelId="{D931DABB-5F8B-D641-B713-3281EFC84ACD}" srcId="{061CB953-0A6A-5040-A727-060022AD350A}" destId="{1DB6F87D-4FC2-F448-8C8A-A98C1F2B44C5}" srcOrd="0" destOrd="0" parTransId="{3E683BED-4F5D-0F48-A7EA-C361A0A386A6}" sibTransId="{5B9566A1-C1FB-5E4D-851D-47B0E49F35CC}"/>
    <dgm:cxn modelId="{AA143BD6-94E1-E64C-9002-E21C6A17F679}" srcId="{47065BDD-AA0E-9C44-BAF8-D2F68605CDD5}" destId="{484AE28B-94F9-F048-80F1-EEBC3A1AF51E}" srcOrd="0" destOrd="0" parTransId="{41E76722-B720-B14B-873B-6A80F161A819}" sibTransId="{12FB40E8-6B57-2F48-815C-282E84767503}"/>
    <dgm:cxn modelId="{0213FEDC-4310-6E43-82F4-256C0E373308}" srcId="{061CB953-0A6A-5040-A727-060022AD350A}" destId="{77BF6947-6F77-E140-B2A6-F9FAD65F33A1}" srcOrd="1" destOrd="0" parTransId="{F842D3FE-CB5E-A447-99B5-1F67F3984FC4}" sibTransId="{0306E9AF-FAC3-1D4E-BC8B-CC32F8C2006D}"/>
    <dgm:cxn modelId="{BB29CFF0-4645-5B44-9620-D84A1557E879}" type="presOf" srcId="{E3A35444-6CF1-F843-8E0A-49A2CBCC7D2E}" destId="{F20F3F49-AB20-4647-B96B-7E8CB57399D0}" srcOrd="0" destOrd="6" presId="urn:microsoft.com/office/officeart/2005/8/layout/vList2"/>
    <dgm:cxn modelId="{6A2FC0FC-A7D6-0948-8A3B-D25389BC5D82}" type="presOf" srcId="{77BF6947-6F77-E140-B2A6-F9FAD65F33A1}" destId="{F20F3F49-AB20-4647-B96B-7E8CB57399D0}" srcOrd="0" destOrd="1" presId="urn:microsoft.com/office/officeart/2005/8/layout/vList2"/>
    <dgm:cxn modelId="{C47EABC6-BBA2-4848-A7B4-0C9D01AB5788}" type="presParOf" srcId="{09E15F51-30DA-774E-9E23-C2B12AAE41AE}" destId="{51B4F8E7-FCB2-CA4C-8359-76B2E1D69366}" srcOrd="0" destOrd="0" presId="urn:microsoft.com/office/officeart/2005/8/layout/vList2"/>
    <dgm:cxn modelId="{AC796AF8-4BF8-BF49-8058-FB063E919927}" type="presParOf" srcId="{09E15F51-30DA-774E-9E23-C2B12AAE41AE}" destId="{F20F3F49-AB20-4647-B96B-7E8CB57399D0}" srcOrd="1" destOrd="0" presId="urn:microsoft.com/office/officeart/2005/8/layout/vList2"/>
    <dgm:cxn modelId="{FA4ABF36-D067-FB4D-AD85-5282E69A34D4}" type="presParOf" srcId="{09E15F51-30DA-774E-9E23-C2B12AAE41AE}" destId="{B0DF7B0A-2256-9A4A-845E-51080BAF0277}" srcOrd="2" destOrd="0" presId="urn:microsoft.com/office/officeart/2005/8/layout/vList2"/>
    <dgm:cxn modelId="{B0B2AEEC-325A-EF46-99EE-3BEDE5A9BAEC}" type="presParOf" srcId="{09E15F51-30DA-774E-9E23-C2B12AAE41AE}" destId="{3833E745-F5FB-934C-B6D8-5D7D417794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0C055-D055-A948-9B1C-42F94E71F1DB}">
      <dsp:nvSpPr>
        <dsp:cNvPr id="0" name=""/>
        <dsp:cNvSpPr/>
      </dsp:nvSpPr>
      <dsp:spPr>
        <a:xfrm>
          <a:off x="-6703359" y="-1025871"/>
          <a:ext cx="7984717" cy="7984717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4FD87-EBFD-464A-8FCD-00C81423B44D}">
      <dsp:nvSpPr>
        <dsp:cNvPr id="0" name=""/>
        <dsp:cNvSpPr/>
      </dsp:nvSpPr>
      <dsp:spPr>
        <a:xfrm>
          <a:off x="416198" y="269712"/>
          <a:ext cx="11290843" cy="539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venir Book" panose="02000503020000020003" pitchFamily="2" charset="0"/>
              <a:ea typeface="Cardo"/>
              <a:cs typeface="Cardo"/>
            </a:rPr>
            <a:t>Pharmaceutical companies</a:t>
          </a:r>
          <a:endParaRPr lang="en-US" sz="2800" kern="1200" dirty="0"/>
        </a:p>
      </dsp:txBody>
      <dsp:txXfrm>
        <a:off x="416198" y="269712"/>
        <a:ext cx="11290843" cy="539188"/>
      </dsp:txXfrm>
    </dsp:sp>
    <dsp:sp modelId="{F851D9E8-9A23-5E4E-B881-A59084F1A2B8}">
      <dsp:nvSpPr>
        <dsp:cNvPr id="0" name=""/>
        <dsp:cNvSpPr/>
      </dsp:nvSpPr>
      <dsp:spPr>
        <a:xfrm>
          <a:off x="79205" y="202314"/>
          <a:ext cx="673985" cy="6739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49944-3E68-AA42-85E4-4702FEA92549}">
      <dsp:nvSpPr>
        <dsp:cNvPr id="0" name=""/>
        <dsp:cNvSpPr/>
      </dsp:nvSpPr>
      <dsp:spPr>
        <a:xfrm>
          <a:off x="904481" y="1078970"/>
          <a:ext cx="10802559" cy="539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venir Book" panose="02000503020000020003" pitchFamily="2" charset="0"/>
              <a:ea typeface="Cardo"/>
              <a:cs typeface="Cardo"/>
            </a:rPr>
            <a:t>Biotechnology companies</a:t>
          </a:r>
          <a:endParaRPr lang="en-US" sz="2800" kern="1200" dirty="0"/>
        </a:p>
      </dsp:txBody>
      <dsp:txXfrm>
        <a:off x="904481" y="1078970"/>
        <a:ext cx="10802559" cy="539188"/>
      </dsp:txXfrm>
    </dsp:sp>
    <dsp:sp modelId="{50A4D2E5-1E1B-2141-8D7B-B647BE0AFD8E}">
      <dsp:nvSpPr>
        <dsp:cNvPr id="0" name=""/>
        <dsp:cNvSpPr/>
      </dsp:nvSpPr>
      <dsp:spPr>
        <a:xfrm>
          <a:off x="567488" y="1011572"/>
          <a:ext cx="673985" cy="6739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3B2D6-EBC6-E944-BF2E-FE58D88393D0}">
      <dsp:nvSpPr>
        <dsp:cNvPr id="0" name=""/>
        <dsp:cNvSpPr/>
      </dsp:nvSpPr>
      <dsp:spPr>
        <a:xfrm>
          <a:off x="1172059" y="1887635"/>
          <a:ext cx="10534982" cy="539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venir Book" panose="02000503020000020003" pitchFamily="2" charset="0"/>
              <a:ea typeface="Cardo"/>
              <a:cs typeface="Cardo"/>
            </a:rPr>
            <a:t> Medical device and medical equipment companies</a:t>
          </a:r>
          <a:endParaRPr lang="en-US" sz="2800" kern="1200" dirty="0"/>
        </a:p>
      </dsp:txBody>
      <dsp:txXfrm>
        <a:off x="1172059" y="1887635"/>
        <a:ext cx="10534982" cy="539188"/>
      </dsp:txXfrm>
    </dsp:sp>
    <dsp:sp modelId="{07CA5005-3D74-2142-B7AA-C35907F5C285}">
      <dsp:nvSpPr>
        <dsp:cNvPr id="0" name=""/>
        <dsp:cNvSpPr/>
      </dsp:nvSpPr>
      <dsp:spPr>
        <a:xfrm>
          <a:off x="835066" y="1820236"/>
          <a:ext cx="673985" cy="6739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7C490-CFC3-0343-BB53-3B0AC3ED0DAE}">
      <dsp:nvSpPr>
        <dsp:cNvPr id="0" name=""/>
        <dsp:cNvSpPr/>
      </dsp:nvSpPr>
      <dsp:spPr>
        <a:xfrm>
          <a:off x="1257493" y="2696892"/>
          <a:ext cx="10449547" cy="539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venir Book" panose="02000503020000020003" pitchFamily="2" charset="0"/>
              <a:ea typeface="Cardo"/>
              <a:cs typeface="Cardo"/>
            </a:rPr>
            <a:t>Medical software companies</a:t>
          </a:r>
        </a:p>
      </dsp:txBody>
      <dsp:txXfrm>
        <a:off x="1257493" y="2696892"/>
        <a:ext cx="10449547" cy="539188"/>
      </dsp:txXfrm>
    </dsp:sp>
    <dsp:sp modelId="{178E24DC-2384-6448-A1CB-701BED1EA0F1}">
      <dsp:nvSpPr>
        <dsp:cNvPr id="0" name=""/>
        <dsp:cNvSpPr/>
      </dsp:nvSpPr>
      <dsp:spPr>
        <a:xfrm>
          <a:off x="920500" y="2629494"/>
          <a:ext cx="673985" cy="6739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C3B71-D3D2-E643-A639-07DFEBFD8625}">
      <dsp:nvSpPr>
        <dsp:cNvPr id="0" name=""/>
        <dsp:cNvSpPr/>
      </dsp:nvSpPr>
      <dsp:spPr>
        <a:xfrm>
          <a:off x="1172059" y="3506150"/>
          <a:ext cx="10534982" cy="539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venir Book" panose="02000503020000020003" pitchFamily="2" charset="0"/>
              <a:ea typeface="Cardo"/>
              <a:cs typeface="Cardo"/>
            </a:rPr>
            <a:t>Biomedical investment companies</a:t>
          </a:r>
          <a:endParaRPr lang="en-US" sz="2800" kern="1200" dirty="0">
            <a:latin typeface="Avenir Book" panose="02000503020000020003" pitchFamily="2" charset="0"/>
            <a:ea typeface="Cardo"/>
            <a:cs typeface="Cardo"/>
          </a:endParaRPr>
        </a:p>
      </dsp:txBody>
      <dsp:txXfrm>
        <a:off x="1172059" y="3506150"/>
        <a:ext cx="10534982" cy="539188"/>
      </dsp:txXfrm>
    </dsp:sp>
    <dsp:sp modelId="{A755E1FA-1327-734A-9C5D-2036AB0A5A4B}">
      <dsp:nvSpPr>
        <dsp:cNvPr id="0" name=""/>
        <dsp:cNvSpPr/>
      </dsp:nvSpPr>
      <dsp:spPr>
        <a:xfrm>
          <a:off x="835066" y="3438751"/>
          <a:ext cx="673985" cy="6739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97EC2-16EC-A040-837F-11F74F683ABF}">
      <dsp:nvSpPr>
        <dsp:cNvPr id="0" name=""/>
        <dsp:cNvSpPr/>
      </dsp:nvSpPr>
      <dsp:spPr>
        <a:xfrm>
          <a:off x="904481" y="4314814"/>
          <a:ext cx="10802559" cy="539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venir Book" panose="02000503020000020003" pitchFamily="2" charset="0"/>
              <a:ea typeface="Cardo"/>
              <a:cs typeface="Cardo"/>
            </a:rPr>
            <a:t>For-profit educational companies</a:t>
          </a:r>
          <a:endParaRPr lang="en-US" sz="2800" kern="1200" dirty="0">
            <a:latin typeface="Avenir Book" panose="02000503020000020003" pitchFamily="2" charset="0"/>
            <a:ea typeface="Cardo"/>
            <a:cs typeface="Cardo"/>
          </a:endParaRPr>
        </a:p>
      </dsp:txBody>
      <dsp:txXfrm>
        <a:off x="904481" y="4314814"/>
        <a:ext cx="10802559" cy="539188"/>
      </dsp:txXfrm>
    </dsp:sp>
    <dsp:sp modelId="{116A6EFE-BF7B-5B42-AF03-47B8EB868C2B}">
      <dsp:nvSpPr>
        <dsp:cNvPr id="0" name=""/>
        <dsp:cNvSpPr/>
      </dsp:nvSpPr>
      <dsp:spPr>
        <a:xfrm>
          <a:off x="567488" y="4247416"/>
          <a:ext cx="673985" cy="6739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A245D-E7F5-C94D-9E59-A80BC36A0990}">
      <dsp:nvSpPr>
        <dsp:cNvPr id="0" name=""/>
        <dsp:cNvSpPr/>
      </dsp:nvSpPr>
      <dsp:spPr>
        <a:xfrm>
          <a:off x="416198" y="5124072"/>
          <a:ext cx="11290843" cy="539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venir Book" panose="02000503020000020003" pitchFamily="2" charset="0"/>
              <a:ea typeface="Cardo"/>
              <a:cs typeface="Cardo"/>
            </a:rPr>
            <a:t>Non-profit foundations sponsored by any of the above</a:t>
          </a:r>
          <a:r>
            <a:rPr lang="en-US" sz="2800" kern="1200" dirty="0">
              <a:latin typeface="Avenir Book" panose="02000503020000020003" pitchFamily="2" charset="0"/>
              <a:ea typeface="Cardo"/>
              <a:cs typeface="Cardo"/>
              <a:sym typeface="Cardo"/>
            </a:rPr>
            <a:t> </a:t>
          </a:r>
          <a:endParaRPr lang="en-US" sz="2800" kern="1200" dirty="0">
            <a:latin typeface="Avenir Book" panose="02000503020000020003" pitchFamily="2" charset="0"/>
            <a:ea typeface="Cardo"/>
            <a:cs typeface="Cardo"/>
          </a:endParaRPr>
        </a:p>
      </dsp:txBody>
      <dsp:txXfrm>
        <a:off x="416198" y="5124072"/>
        <a:ext cx="11290843" cy="539188"/>
      </dsp:txXfrm>
    </dsp:sp>
    <dsp:sp modelId="{68E00937-F2A2-7048-8713-1FBC6311EC6E}">
      <dsp:nvSpPr>
        <dsp:cNvPr id="0" name=""/>
        <dsp:cNvSpPr/>
      </dsp:nvSpPr>
      <dsp:spPr>
        <a:xfrm>
          <a:off x="79205" y="5056673"/>
          <a:ext cx="673985" cy="6739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594F5-4DB8-C047-AF02-60D02FAEBC15}">
      <dsp:nvSpPr>
        <dsp:cNvPr id="0" name=""/>
        <dsp:cNvSpPr/>
      </dsp:nvSpPr>
      <dsp:spPr>
        <a:xfrm>
          <a:off x="5654" y="1338041"/>
          <a:ext cx="2752176" cy="1896249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F1B0D-0FE1-504D-A1F0-5AB12935AB5D}">
      <dsp:nvSpPr>
        <dsp:cNvPr id="0" name=""/>
        <dsp:cNvSpPr/>
      </dsp:nvSpPr>
      <dsp:spPr>
        <a:xfrm>
          <a:off x="5654" y="3234291"/>
          <a:ext cx="2752176" cy="102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latin typeface="Avenir Book" panose="02000503020000020003" pitchFamily="2" charset="0"/>
            </a:rPr>
            <a:t>Lectures at </a:t>
          </a:r>
          <a:r>
            <a:rPr lang="en-US" sz="1900" b="1" i="0" kern="1200" dirty="0">
              <a:latin typeface="Avenir Book" panose="02000503020000020003" pitchFamily="2" charset="0"/>
            </a:rPr>
            <a:t>U.S. </a:t>
          </a:r>
          <a:r>
            <a:rPr lang="en-US" sz="1900" b="0" i="0" kern="1200" dirty="0">
              <a:latin typeface="Avenir Book" panose="02000503020000020003" pitchFamily="2" charset="0"/>
            </a:rPr>
            <a:t>academic institutions</a:t>
          </a:r>
          <a:endParaRPr lang="en-US" sz="1900" kern="1200" dirty="0">
            <a:latin typeface="Avenir Book" panose="02000503020000020003" pitchFamily="2" charset="0"/>
          </a:endParaRPr>
        </a:p>
      </dsp:txBody>
      <dsp:txXfrm>
        <a:off x="5654" y="3234291"/>
        <a:ext cx="2752176" cy="1021057"/>
      </dsp:txXfrm>
    </dsp:sp>
    <dsp:sp modelId="{AA2ECCE5-74F0-E64C-8D40-2C8B345A01EC}">
      <dsp:nvSpPr>
        <dsp:cNvPr id="0" name=""/>
        <dsp:cNvSpPr/>
      </dsp:nvSpPr>
      <dsp:spPr>
        <a:xfrm>
          <a:off x="3033163" y="1338041"/>
          <a:ext cx="2752176" cy="1896249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l="-2000" r="-2000"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8C138-4F65-C54F-AB29-D00BD17B49FC}">
      <dsp:nvSpPr>
        <dsp:cNvPr id="0" name=""/>
        <dsp:cNvSpPr/>
      </dsp:nvSpPr>
      <dsp:spPr>
        <a:xfrm>
          <a:off x="3033163" y="3234291"/>
          <a:ext cx="2752176" cy="102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latin typeface="Avenir Book" panose="02000503020000020003" pitchFamily="2" charset="0"/>
            </a:rPr>
            <a:t>Presentations at </a:t>
          </a:r>
          <a:r>
            <a:rPr lang="en-US" sz="1900" b="1" i="0" kern="1200" dirty="0">
              <a:latin typeface="Avenir Book" panose="02000503020000020003" pitchFamily="2" charset="0"/>
            </a:rPr>
            <a:t>U.S.</a:t>
          </a:r>
          <a:r>
            <a:rPr lang="en-US" sz="1900" b="0" i="0" kern="1200" dirty="0">
              <a:latin typeface="Avenir Book" panose="02000503020000020003" pitchFamily="2" charset="0"/>
            </a:rPr>
            <a:t> academic professional associations/societies at their formal meetings &amp; conferences</a:t>
          </a:r>
          <a:endParaRPr lang="en-US" sz="1900" kern="1200" dirty="0">
            <a:latin typeface="Avenir Book" panose="02000503020000020003" pitchFamily="2" charset="0"/>
          </a:endParaRPr>
        </a:p>
      </dsp:txBody>
      <dsp:txXfrm>
        <a:off x="3033163" y="3234291"/>
        <a:ext cx="2752176" cy="1021057"/>
      </dsp:txXfrm>
    </dsp:sp>
    <dsp:sp modelId="{BAAF69AF-0AF0-F74F-9613-D9EA3DE02CD3}">
      <dsp:nvSpPr>
        <dsp:cNvPr id="0" name=""/>
        <dsp:cNvSpPr/>
      </dsp:nvSpPr>
      <dsp:spPr>
        <a:xfrm>
          <a:off x="6060673" y="1338041"/>
          <a:ext cx="2752176" cy="1896249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t="-4000" b="-4000"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24F37-8F97-BD42-BB89-322C95B65920}">
      <dsp:nvSpPr>
        <dsp:cNvPr id="0" name=""/>
        <dsp:cNvSpPr/>
      </dsp:nvSpPr>
      <dsp:spPr>
        <a:xfrm>
          <a:off x="6060673" y="3234291"/>
          <a:ext cx="2752176" cy="102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latin typeface="Avenir Book" panose="02000503020000020003" pitchFamily="2" charset="0"/>
            </a:rPr>
            <a:t>Serving on </a:t>
          </a:r>
          <a:r>
            <a:rPr lang="en-US" sz="1900" b="1" i="0" kern="1200" dirty="0">
              <a:latin typeface="Avenir Book" panose="02000503020000020003" pitchFamily="2" charset="0"/>
            </a:rPr>
            <a:t>U.S. </a:t>
          </a:r>
          <a:r>
            <a:rPr lang="en-US" sz="1900" b="0" i="0" kern="1200" dirty="0">
              <a:latin typeface="Avenir Book" panose="02000503020000020003" pitchFamily="2" charset="0"/>
            </a:rPr>
            <a:t>government/non-profit advisory panels &amp; grant review bodies</a:t>
          </a:r>
          <a:endParaRPr lang="en-US" sz="1900" kern="1200" dirty="0">
            <a:latin typeface="Avenir Book" panose="02000503020000020003" pitchFamily="2" charset="0"/>
          </a:endParaRPr>
        </a:p>
      </dsp:txBody>
      <dsp:txXfrm>
        <a:off x="6060673" y="3234291"/>
        <a:ext cx="2752176" cy="1021057"/>
      </dsp:txXfrm>
    </dsp:sp>
    <dsp:sp modelId="{A081F303-587F-C844-B095-28E8DDF49520}">
      <dsp:nvSpPr>
        <dsp:cNvPr id="0" name=""/>
        <dsp:cNvSpPr/>
      </dsp:nvSpPr>
      <dsp:spPr>
        <a:xfrm>
          <a:off x="9088183" y="1338041"/>
          <a:ext cx="2752176" cy="1896249"/>
        </a:xfrm>
        <a:prstGeom prst="roundRect">
          <a:avLst/>
        </a:prstGeom>
        <a:blipFill>
          <a:blip xmlns:r="http://schemas.openxmlformats.org/officeDocument/2006/relationships" r:embed="rId4"/>
          <a:srcRect/>
          <a:stretch>
            <a:fillRect l="-11000" r="-11000"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11838-16BF-A542-BEED-366D6EF41432}">
      <dsp:nvSpPr>
        <dsp:cNvPr id="0" name=""/>
        <dsp:cNvSpPr/>
      </dsp:nvSpPr>
      <dsp:spPr>
        <a:xfrm>
          <a:off x="9088183" y="3234291"/>
          <a:ext cx="2752176" cy="102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latin typeface="Avenir Book" panose="02000503020000020003" pitchFamily="2" charset="0"/>
            </a:rPr>
            <a:t>Speaking at ACCME-accredited CME activities sponsored, managed, &amp; hosted at other </a:t>
          </a:r>
          <a:r>
            <a:rPr lang="en-US" sz="1900" b="1" i="0" kern="1200" dirty="0">
              <a:latin typeface="Avenir Book" panose="02000503020000020003" pitchFamily="2" charset="0"/>
            </a:rPr>
            <a:t>U.S. </a:t>
          </a:r>
          <a:r>
            <a:rPr lang="en-US" sz="1900" b="0" i="0" kern="1200" dirty="0">
              <a:latin typeface="Avenir Book" panose="02000503020000020003" pitchFamily="2" charset="0"/>
            </a:rPr>
            <a:t>academic institutions, </a:t>
          </a:r>
          <a:r>
            <a:rPr lang="en-US" sz="1900" b="1" i="0" kern="1200" dirty="0">
              <a:latin typeface="Avenir Book" panose="02000503020000020003" pitchFamily="2" charset="0"/>
            </a:rPr>
            <a:t>U.S. </a:t>
          </a:r>
          <a:r>
            <a:rPr lang="en-US" sz="1900" b="0" i="0" kern="1200" dirty="0">
              <a:latin typeface="Avenir Book" panose="02000503020000020003" pitchFamily="2" charset="0"/>
            </a:rPr>
            <a:t>governmental agencies, or </a:t>
          </a:r>
          <a:r>
            <a:rPr lang="en-US" sz="1900" b="1" i="0" kern="1200" dirty="0">
              <a:latin typeface="Avenir Book" panose="02000503020000020003" pitchFamily="2" charset="0"/>
            </a:rPr>
            <a:t>U.S.</a:t>
          </a:r>
          <a:r>
            <a:rPr lang="en-US" sz="1900" b="0" i="0" kern="1200" dirty="0">
              <a:latin typeface="Avenir Book" panose="02000503020000020003" pitchFamily="2" charset="0"/>
            </a:rPr>
            <a:t> academic professional association/society meetings </a:t>
          </a:r>
          <a:endParaRPr lang="en-US" sz="1900" kern="1200" dirty="0">
            <a:latin typeface="Avenir Book" panose="02000503020000020003" pitchFamily="2" charset="0"/>
          </a:endParaRPr>
        </a:p>
      </dsp:txBody>
      <dsp:txXfrm>
        <a:off x="9088183" y="3234291"/>
        <a:ext cx="2752176" cy="1021057"/>
      </dsp:txXfrm>
    </dsp:sp>
    <dsp:sp modelId="{16029975-2DF3-8245-ABF3-D7636B1CFA82}">
      <dsp:nvSpPr>
        <dsp:cNvPr id="0" name=""/>
        <dsp:cNvSpPr/>
      </dsp:nvSpPr>
      <dsp:spPr>
        <a:xfrm>
          <a:off x="12115692" y="1338041"/>
          <a:ext cx="2752176" cy="189624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A343E-A7B5-1848-ABFB-EC7AF3DBD1A9}">
      <dsp:nvSpPr>
        <dsp:cNvPr id="0" name=""/>
        <dsp:cNvSpPr/>
      </dsp:nvSpPr>
      <dsp:spPr>
        <a:xfrm>
          <a:off x="12115692" y="3234291"/>
          <a:ext cx="2752176" cy="102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venir Book" panose="02000503020000020003" pitchFamily="2" charset="0"/>
            </a:rPr>
            <a:t>Serving as a journal editor or publishing a book</a:t>
          </a:r>
        </a:p>
      </dsp:txBody>
      <dsp:txXfrm>
        <a:off x="12115692" y="3234291"/>
        <a:ext cx="2752176" cy="1021057"/>
      </dsp:txXfrm>
    </dsp:sp>
    <dsp:sp modelId="{F7619285-269C-BB45-9C86-CCBD87BC9A35}">
      <dsp:nvSpPr>
        <dsp:cNvPr id="0" name=""/>
        <dsp:cNvSpPr/>
      </dsp:nvSpPr>
      <dsp:spPr>
        <a:xfrm>
          <a:off x="15143202" y="1338041"/>
          <a:ext cx="2752176" cy="1896249"/>
        </a:xfrm>
        <a:prstGeom prst="roundRect">
          <a:avLst/>
        </a:prstGeom>
        <a:blipFill>
          <a:blip xmlns:r="http://schemas.openxmlformats.org/officeDocument/2006/relationships" r:embed="rId7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9F668-FF61-AF44-BF92-D217AA650A8E}">
      <dsp:nvSpPr>
        <dsp:cNvPr id="0" name=""/>
        <dsp:cNvSpPr/>
      </dsp:nvSpPr>
      <dsp:spPr>
        <a:xfrm>
          <a:off x="15143202" y="3234291"/>
          <a:ext cx="2752176" cy="102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u="none" kern="1200" dirty="0">
              <a:latin typeface="Avenir Book" panose="02000503020000020003" pitchFamily="2" charset="0"/>
            </a:rPr>
            <a:t>Serving as an examiner for a certifying board</a:t>
          </a:r>
          <a:endParaRPr lang="en-US" sz="1900" kern="1200" dirty="0">
            <a:latin typeface="Avenir Book" panose="02000503020000020003" pitchFamily="2" charset="0"/>
          </a:endParaRPr>
        </a:p>
      </dsp:txBody>
      <dsp:txXfrm>
        <a:off x="15143202" y="3234291"/>
        <a:ext cx="2752176" cy="1021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D224F-592F-B644-A866-E58CC08ACE61}">
      <dsp:nvSpPr>
        <dsp:cNvPr id="0" name=""/>
        <dsp:cNvSpPr/>
      </dsp:nvSpPr>
      <dsp:spPr>
        <a:xfrm rot="5400000">
          <a:off x="7290101" y="-2932931"/>
          <a:ext cx="1270131" cy="7458981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venir Book" panose="02000503020000020003" pitchFamily="2" charset="0"/>
            </a:rPr>
            <a:t>Providing clinical/scientific advice, scientific advisory boards</a:t>
          </a:r>
          <a:endParaRPr lang="en-US" sz="2000" kern="1200" dirty="0">
            <a:latin typeface="Avenir Book" panose="02000503020000020003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venir Book" panose="02000503020000020003" pitchFamily="2" charset="0"/>
            </a:rPr>
            <a:t>Clinical events committees, clinical trial steering committees, data monitoring committees</a:t>
          </a:r>
          <a:endParaRPr lang="en-US" sz="2000" kern="1200" dirty="0">
            <a:latin typeface="Avenir Book" panose="02000503020000020003" pitchFamily="2" charset="0"/>
          </a:endParaRPr>
        </a:p>
      </dsp:txBody>
      <dsp:txXfrm rot="-5400000">
        <a:off x="4195677" y="223496"/>
        <a:ext cx="7396978" cy="1146125"/>
      </dsp:txXfrm>
    </dsp:sp>
    <dsp:sp modelId="{840EBBDF-D4FC-C941-8E35-6D188C17968C}">
      <dsp:nvSpPr>
        <dsp:cNvPr id="0" name=""/>
        <dsp:cNvSpPr/>
      </dsp:nvSpPr>
      <dsp:spPr>
        <a:xfrm>
          <a:off x="0" y="2726"/>
          <a:ext cx="4195676" cy="158766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latin typeface="Avenir Book" panose="02000503020000020003" pitchFamily="2" charset="0"/>
            </a:rPr>
            <a:t>Scientific/clinical industry consulting</a:t>
          </a:r>
          <a:endParaRPr lang="en-US" sz="2800" kern="1200" dirty="0">
            <a:latin typeface="Avenir Book" panose="02000503020000020003" pitchFamily="2" charset="0"/>
          </a:endParaRPr>
        </a:p>
      </dsp:txBody>
      <dsp:txXfrm>
        <a:off x="77503" y="80229"/>
        <a:ext cx="4040670" cy="1432658"/>
      </dsp:txXfrm>
    </dsp:sp>
    <dsp:sp modelId="{B067F99D-FCF7-684B-ADF5-631C819E3C6D}">
      <dsp:nvSpPr>
        <dsp:cNvPr id="0" name=""/>
        <dsp:cNvSpPr/>
      </dsp:nvSpPr>
      <dsp:spPr>
        <a:xfrm rot="5400000">
          <a:off x="7290101" y="-1265883"/>
          <a:ext cx="1270131" cy="7458981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venir Book" panose="02000503020000020003" pitchFamily="2" charset="0"/>
            </a:rPr>
            <a:t>Educational, non-promotional speaking engagements</a:t>
          </a:r>
          <a:endParaRPr lang="en-US" sz="2000" kern="1200" dirty="0">
            <a:latin typeface="Avenir Book" panose="02000503020000020003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venir Book" panose="02000503020000020003" pitchFamily="2" charset="0"/>
            </a:rPr>
            <a:t>Industry-sponsored CME</a:t>
          </a:r>
          <a:endParaRPr lang="en-US" sz="2000" kern="1200" dirty="0">
            <a:latin typeface="Avenir Book" panose="02000503020000020003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venir Book" panose="02000503020000020003" pitchFamily="2" charset="0"/>
            </a:rPr>
            <a:t>Cadaver labs, physician proctoring at non-Emory facilities</a:t>
          </a:r>
          <a:endParaRPr lang="en-US" sz="2000" kern="1200" dirty="0">
            <a:latin typeface="Avenir Book" panose="02000503020000020003" pitchFamily="2" charset="0"/>
          </a:endParaRPr>
        </a:p>
      </dsp:txBody>
      <dsp:txXfrm rot="-5400000">
        <a:off x="4195677" y="1890544"/>
        <a:ext cx="7396978" cy="1146125"/>
      </dsp:txXfrm>
    </dsp:sp>
    <dsp:sp modelId="{870E2588-67E7-E044-8A63-D38ADA1466B7}">
      <dsp:nvSpPr>
        <dsp:cNvPr id="0" name=""/>
        <dsp:cNvSpPr/>
      </dsp:nvSpPr>
      <dsp:spPr>
        <a:xfrm>
          <a:off x="0" y="1669774"/>
          <a:ext cx="4195676" cy="158766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latin typeface="Avenir Book" panose="02000503020000020003" pitchFamily="2" charset="0"/>
            </a:rPr>
            <a:t>Industry-sponsored non-promotional speaking &amp; training</a:t>
          </a:r>
          <a:endParaRPr lang="en-US" sz="2800" kern="1200" dirty="0">
            <a:latin typeface="Avenir Book" panose="02000503020000020003" pitchFamily="2" charset="0"/>
          </a:endParaRPr>
        </a:p>
      </dsp:txBody>
      <dsp:txXfrm>
        <a:off x="77503" y="1747277"/>
        <a:ext cx="4040670" cy="1432658"/>
      </dsp:txXfrm>
    </dsp:sp>
    <dsp:sp modelId="{D9938009-2F36-9848-A132-B1A5584453F6}">
      <dsp:nvSpPr>
        <dsp:cNvPr id="0" name=""/>
        <dsp:cNvSpPr/>
      </dsp:nvSpPr>
      <dsp:spPr>
        <a:xfrm rot="5400000">
          <a:off x="7290101" y="401164"/>
          <a:ext cx="1270131" cy="7458981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venir Book" panose="02000503020000020003" pitchFamily="2" charset="0"/>
            </a:rPr>
            <a:t>Includes both paid and </a:t>
          </a:r>
          <a:r>
            <a:rPr lang="en-US" sz="2000" b="0" i="0" kern="1200" dirty="0">
              <a:latin typeface="Avenir Book" panose="02000503020000020003" pitchFamily="2" charset="0"/>
            </a:rPr>
            <a:t>informal, unpaid advice</a:t>
          </a:r>
          <a:endParaRPr lang="en-US" sz="2000" kern="1200" dirty="0">
            <a:latin typeface="Avenir Book" panose="02000503020000020003" pitchFamily="2" charset="0"/>
          </a:endParaRPr>
        </a:p>
      </dsp:txBody>
      <dsp:txXfrm rot="-5400000">
        <a:off x="4195677" y="3557592"/>
        <a:ext cx="7396978" cy="1146125"/>
      </dsp:txXfrm>
    </dsp:sp>
    <dsp:sp modelId="{E9C0A2E2-F47A-0343-9D3B-63AD6ECF6054}">
      <dsp:nvSpPr>
        <dsp:cNvPr id="0" name=""/>
        <dsp:cNvSpPr/>
      </dsp:nvSpPr>
      <dsp:spPr>
        <a:xfrm>
          <a:off x="0" y="3336823"/>
          <a:ext cx="4195676" cy="158766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venir Book" panose="02000503020000020003" pitchFamily="2" charset="0"/>
            </a:rPr>
            <a:t>Expert witness &amp;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venir Book" panose="02000503020000020003" pitchFamily="2" charset="0"/>
            </a:rPr>
            <a:t>legal consulting</a:t>
          </a:r>
          <a:endParaRPr lang="en-US" sz="2800" kern="1200" dirty="0">
            <a:latin typeface="Avenir Book" panose="02000503020000020003" pitchFamily="2" charset="0"/>
          </a:endParaRPr>
        </a:p>
      </dsp:txBody>
      <dsp:txXfrm>
        <a:off x="77503" y="3414326"/>
        <a:ext cx="4040670" cy="1432658"/>
      </dsp:txXfrm>
    </dsp:sp>
    <dsp:sp modelId="{0FC713E3-BB64-864D-AE18-097333948344}">
      <dsp:nvSpPr>
        <dsp:cNvPr id="0" name=""/>
        <dsp:cNvSpPr/>
      </dsp:nvSpPr>
      <dsp:spPr>
        <a:xfrm rot="5400000">
          <a:off x="7290101" y="2068212"/>
          <a:ext cx="1270131" cy="7458981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venir Book" panose="02000503020000020003" pitchFamily="2" charset="0"/>
            </a:rPr>
            <a:t>Forming or engaging with a start-up company</a:t>
          </a:r>
          <a:endParaRPr lang="en-US" sz="2000" b="0" kern="1200" dirty="0">
            <a:latin typeface="Avenir Book" panose="02000503020000020003" pitchFamily="2" charset="0"/>
          </a:endParaRPr>
        </a:p>
      </dsp:txBody>
      <dsp:txXfrm rot="-5400000">
        <a:off x="4195677" y="5224640"/>
        <a:ext cx="7396978" cy="1146125"/>
      </dsp:txXfrm>
    </dsp:sp>
    <dsp:sp modelId="{1419CFCF-FD1C-F543-853E-7986D6109BB1}">
      <dsp:nvSpPr>
        <dsp:cNvPr id="0" name=""/>
        <dsp:cNvSpPr/>
      </dsp:nvSpPr>
      <dsp:spPr>
        <a:xfrm>
          <a:off x="0" y="5003871"/>
          <a:ext cx="4195676" cy="158766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latin typeface="Avenir Book" panose="02000503020000020003" pitchFamily="2" charset="0"/>
            </a:rPr>
            <a:t>Start-up company</a:t>
          </a:r>
          <a:endParaRPr lang="en-US" sz="2800" kern="1200" dirty="0">
            <a:latin typeface="Avenir Book" panose="02000503020000020003" pitchFamily="2" charset="0"/>
          </a:endParaRPr>
        </a:p>
      </dsp:txBody>
      <dsp:txXfrm>
        <a:off x="77503" y="5081374"/>
        <a:ext cx="4040670" cy="1432658"/>
      </dsp:txXfrm>
    </dsp:sp>
    <dsp:sp modelId="{8645D6EA-C831-984C-B209-BD65D0A4AF69}">
      <dsp:nvSpPr>
        <dsp:cNvPr id="0" name=""/>
        <dsp:cNvSpPr/>
      </dsp:nvSpPr>
      <dsp:spPr>
        <a:xfrm rot="5400000">
          <a:off x="7290101" y="3735261"/>
          <a:ext cx="1270131" cy="7458981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u="none" strike="noStrike" kern="1200" cap="none" dirty="0">
              <a:solidFill>
                <a:srgbClr val="0F1A38"/>
              </a:solidFill>
              <a:latin typeface="Avenir Book" panose="02000503020000020003" pitchFamily="2" charset="0"/>
              <a:sym typeface="Arial"/>
            </a:rPr>
            <a:t>Including director, officer, trustee roles </a:t>
          </a:r>
          <a:endParaRPr lang="en-US" sz="2000" kern="1200" dirty="0">
            <a:latin typeface="Avenir Book" panose="02000503020000020003" pitchFamily="2" charset="0"/>
          </a:endParaRPr>
        </a:p>
      </dsp:txBody>
      <dsp:txXfrm rot="-5400000">
        <a:off x="4195677" y="6891689"/>
        <a:ext cx="7396978" cy="1146125"/>
      </dsp:txXfrm>
    </dsp:sp>
    <dsp:sp modelId="{43E6F396-08DE-7B46-B99C-A588B38D1D3F}">
      <dsp:nvSpPr>
        <dsp:cNvPr id="0" name=""/>
        <dsp:cNvSpPr/>
      </dsp:nvSpPr>
      <dsp:spPr>
        <a:xfrm>
          <a:off x="0" y="6670919"/>
          <a:ext cx="4195676" cy="158766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latin typeface="Avenir Book" panose="02000503020000020003" pitchFamily="2" charset="0"/>
            </a:rPr>
            <a:t>Board member or fiduciary role</a:t>
          </a:r>
          <a:endParaRPr lang="en-US" sz="2800" kern="1200" dirty="0">
            <a:latin typeface="Avenir Book" panose="02000503020000020003" pitchFamily="2" charset="0"/>
          </a:endParaRPr>
        </a:p>
      </dsp:txBody>
      <dsp:txXfrm>
        <a:off x="77503" y="6748422"/>
        <a:ext cx="4040670" cy="1432658"/>
      </dsp:txXfrm>
    </dsp:sp>
    <dsp:sp modelId="{5178003D-34BC-5741-A4D8-6B090588AC83}">
      <dsp:nvSpPr>
        <dsp:cNvPr id="0" name=""/>
        <dsp:cNvSpPr/>
      </dsp:nvSpPr>
      <dsp:spPr>
        <a:xfrm rot="5400000">
          <a:off x="7290101" y="5402309"/>
          <a:ext cx="1270131" cy="7458981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venir Book" panose="02000503020000020003" pitchFamily="2" charset="0"/>
            </a:rPr>
            <a:t>Includes U.S. and non-U.S. institutions</a:t>
          </a:r>
        </a:p>
      </dsp:txBody>
      <dsp:txXfrm rot="-5400000">
        <a:off x="4195677" y="8558737"/>
        <a:ext cx="7396978" cy="1146125"/>
      </dsp:txXfrm>
    </dsp:sp>
    <dsp:sp modelId="{692EDB94-AA57-A143-AA61-C3572214C73F}">
      <dsp:nvSpPr>
        <dsp:cNvPr id="0" name=""/>
        <dsp:cNvSpPr/>
      </dsp:nvSpPr>
      <dsp:spPr>
        <a:xfrm>
          <a:off x="0" y="8337967"/>
          <a:ext cx="4195676" cy="158766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latin typeface="Avenir Book" panose="02000503020000020003" pitchFamily="2" charset="0"/>
            </a:rPr>
            <a:t>Paid or unpaid appointment at other institution</a:t>
          </a:r>
          <a:endParaRPr lang="en-US" sz="2800" kern="1200" dirty="0">
            <a:latin typeface="Avenir Book" panose="02000503020000020003" pitchFamily="2" charset="0"/>
          </a:endParaRPr>
        </a:p>
      </dsp:txBody>
      <dsp:txXfrm>
        <a:off x="77503" y="8415470"/>
        <a:ext cx="4040670" cy="1432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CB295-C1DA-FC47-BDB1-900F5FCAB866}">
      <dsp:nvSpPr>
        <dsp:cNvPr id="0" name=""/>
        <dsp:cNvSpPr/>
      </dsp:nvSpPr>
      <dsp:spPr>
        <a:xfrm>
          <a:off x="0" y="352436"/>
          <a:ext cx="12307775" cy="166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20" tIns="333248" rIns="9552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venir Book" panose="02000503020000020003" pitchFamily="2" charset="0"/>
            </a:rPr>
            <a:t>Marketing or sales advice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venir Book" panose="02000503020000020003" pitchFamily="2" charset="0"/>
            </a:rPr>
            <a:t>Creating marketing/promotional materials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venir Book" panose="02000503020000020003" pitchFamily="2" charset="0"/>
            </a:rPr>
            <a:t>Business strategy or investment advice</a:t>
          </a:r>
        </a:p>
      </dsp:txBody>
      <dsp:txXfrm>
        <a:off x="0" y="352436"/>
        <a:ext cx="12307775" cy="1663199"/>
      </dsp:txXfrm>
    </dsp:sp>
    <dsp:sp modelId="{703660C1-0E7B-3342-A65C-0C273E72473F}">
      <dsp:nvSpPr>
        <dsp:cNvPr id="0" name=""/>
        <dsp:cNvSpPr/>
      </dsp:nvSpPr>
      <dsp:spPr>
        <a:xfrm>
          <a:off x="615388" y="116276"/>
          <a:ext cx="8615442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43" tIns="0" rIns="3256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venir Book" panose="02000503020000020003" pitchFamily="2" charset="0"/>
            </a:rPr>
            <a:t>Promotional advice</a:t>
          </a:r>
        </a:p>
      </dsp:txBody>
      <dsp:txXfrm>
        <a:off x="638445" y="139333"/>
        <a:ext cx="8569328" cy="426206"/>
      </dsp:txXfrm>
    </dsp:sp>
    <dsp:sp modelId="{A5D2B414-2CA4-5645-BE61-6029A3682D5B}">
      <dsp:nvSpPr>
        <dsp:cNvPr id="0" name=""/>
        <dsp:cNvSpPr/>
      </dsp:nvSpPr>
      <dsp:spPr>
        <a:xfrm>
          <a:off x="0" y="2338196"/>
          <a:ext cx="12307775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6902"/>
              <a:satOff val="1639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20" tIns="333248" rIns="9552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venir Book" panose="02000503020000020003" pitchFamily="2" charset="0"/>
            </a:rPr>
            <a:t>Educational presentation at promotional event (e.g., trade show)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venir Book" panose="02000503020000020003" pitchFamily="2" charset="0"/>
            </a:rPr>
            <a:t>Promotional presentation at educational event (e.g., scientific conference)</a:t>
          </a:r>
        </a:p>
      </dsp:txBody>
      <dsp:txXfrm>
        <a:off x="0" y="2338196"/>
        <a:ext cx="12307775" cy="1260000"/>
      </dsp:txXfrm>
    </dsp:sp>
    <dsp:sp modelId="{422A40C5-CF2E-2646-8EA1-DCF74462F204}">
      <dsp:nvSpPr>
        <dsp:cNvPr id="0" name=""/>
        <dsp:cNvSpPr/>
      </dsp:nvSpPr>
      <dsp:spPr>
        <a:xfrm>
          <a:off x="615388" y="2102036"/>
          <a:ext cx="8615442" cy="472320"/>
        </a:xfrm>
        <a:prstGeom prst="roundRect">
          <a:avLst/>
        </a:prstGeom>
        <a:solidFill>
          <a:schemeClr val="accent5">
            <a:hueOff val="96902"/>
            <a:satOff val="1639"/>
            <a:lumOff val="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43" tIns="0" rIns="3256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venir Book" panose="02000503020000020003" pitchFamily="2" charset="0"/>
            </a:rPr>
            <a:t>Promotional speaking</a:t>
          </a:r>
        </a:p>
      </dsp:txBody>
      <dsp:txXfrm>
        <a:off x="638445" y="2125093"/>
        <a:ext cx="8569328" cy="426206"/>
      </dsp:txXfrm>
    </dsp:sp>
    <dsp:sp modelId="{BCC5FD2D-F762-D144-8830-EB79B950080F}">
      <dsp:nvSpPr>
        <dsp:cNvPr id="0" name=""/>
        <dsp:cNvSpPr/>
      </dsp:nvSpPr>
      <dsp:spPr>
        <a:xfrm>
          <a:off x="0" y="3920756"/>
          <a:ext cx="12307775" cy="1587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3804"/>
              <a:satOff val="3277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20" tIns="333248" rIns="9552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venir Book" panose="02000503020000020003" pitchFamily="2" charset="0"/>
            </a:rPr>
            <a:t>Listening to sales talks for pay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venir Book" panose="02000503020000020003" pitchFamily="2" charset="0"/>
            </a:rPr>
            <a:t>Accepting compensation, travel, tuition waivers to attend industry event if not providing services under approved external activity</a:t>
          </a:r>
        </a:p>
      </dsp:txBody>
      <dsp:txXfrm>
        <a:off x="0" y="3920756"/>
        <a:ext cx="12307775" cy="1587599"/>
      </dsp:txXfrm>
    </dsp:sp>
    <dsp:sp modelId="{8E7FC6BE-0CA0-E142-957E-73418546A60A}">
      <dsp:nvSpPr>
        <dsp:cNvPr id="0" name=""/>
        <dsp:cNvSpPr/>
      </dsp:nvSpPr>
      <dsp:spPr>
        <a:xfrm>
          <a:off x="615388" y="3684596"/>
          <a:ext cx="8615442" cy="472320"/>
        </a:xfrm>
        <a:prstGeom prst="roundRect">
          <a:avLst/>
        </a:prstGeom>
        <a:solidFill>
          <a:schemeClr val="accent5">
            <a:hueOff val="193804"/>
            <a:satOff val="3277"/>
            <a:lumOff val="26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43" tIns="0" rIns="3256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venir Book" panose="02000503020000020003" pitchFamily="2" charset="0"/>
            </a:rPr>
            <a:t>Attending industry events for pay</a:t>
          </a:r>
        </a:p>
      </dsp:txBody>
      <dsp:txXfrm>
        <a:off x="638445" y="3707653"/>
        <a:ext cx="8569328" cy="426206"/>
      </dsp:txXfrm>
    </dsp:sp>
    <dsp:sp modelId="{8753E675-3836-EB4D-B6B8-D4F8D2AABA4D}">
      <dsp:nvSpPr>
        <dsp:cNvPr id="0" name=""/>
        <dsp:cNvSpPr/>
      </dsp:nvSpPr>
      <dsp:spPr>
        <a:xfrm>
          <a:off x="0" y="5830916"/>
          <a:ext cx="12307775" cy="166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90706"/>
              <a:satOff val="4916"/>
              <a:lumOff val="39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20" tIns="333248" rIns="9552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venir Book" panose="02000503020000020003" pitchFamily="2" charset="0"/>
            </a:rPr>
            <a:t>Providing clinical services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venir Book" panose="02000503020000020003" pitchFamily="2" charset="0"/>
            </a:rPr>
            <a:t>Telehealth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venir Book" panose="02000503020000020003" pitchFamily="2" charset="0"/>
            </a:rPr>
            <a:t>Owning a medical practice</a:t>
          </a:r>
        </a:p>
      </dsp:txBody>
      <dsp:txXfrm>
        <a:off x="0" y="5830916"/>
        <a:ext cx="12307775" cy="1663199"/>
      </dsp:txXfrm>
    </dsp:sp>
    <dsp:sp modelId="{840C1F88-6FAC-7543-9603-AFF4319EBAE9}">
      <dsp:nvSpPr>
        <dsp:cNvPr id="0" name=""/>
        <dsp:cNvSpPr/>
      </dsp:nvSpPr>
      <dsp:spPr>
        <a:xfrm>
          <a:off x="615388" y="5594756"/>
          <a:ext cx="8615442" cy="472320"/>
        </a:xfrm>
        <a:prstGeom prst="roundRect">
          <a:avLst/>
        </a:prstGeom>
        <a:solidFill>
          <a:schemeClr val="accent5">
            <a:hueOff val="290706"/>
            <a:satOff val="4916"/>
            <a:lumOff val="39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43" tIns="0" rIns="3256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Book" panose="02000503020000020003" pitchFamily="2" charset="0"/>
            </a:rPr>
            <a:t>Practice of medicine or any licensed healthcare profession</a:t>
          </a:r>
        </a:p>
      </dsp:txBody>
      <dsp:txXfrm>
        <a:off x="638445" y="5617813"/>
        <a:ext cx="8569328" cy="426206"/>
      </dsp:txXfrm>
    </dsp:sp>
    <dsp:sp modelId="{DCE2D1A0-907E-B64D-B7F4-F12FA5C19038}">
      <dsp:nvSpPr>
        <dsp:cNvPr id="0" name=""/>
        <dsp:cNvSpPr/>
      </dsp:nvSpPr>
      <dsp:spPr>
        <a:xfrm>
          <a:off x="0" y="7816676"/>
          <a:ext cx="12307775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87607"/>
              <a:satOff val="6555"/>
              <a:lumOff val="5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FC8EB-46C4-C049-82BA-910CEE7CCAA4}">
      <dsp:nvSpPr>
        <dsp:cNvPr id="0" name=""/>
        <dsp:cNvSpPr/>
      </dsp:nvSpPr>
      <dsp:spPr>
        <a:xfrm>
          <a:off x="615388" y="7580516"/>
          <a:ext cx="8615442" cy="472320"/>
        </a:xfrm>
        <a:prstGeom prst="roundRect">
          <a:avLst/>
        </a:prstGeom>
        <a:solidFill>
          <a:schemeClr val="accent5">
            <a:hueOff val="387607"/>
            <a:satOff val="6555"/>
            <a:lumOff val="52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43" tIns="0" rIns="3256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Book" panose="02000503020000020003" pitchFamily="2" charset="0"/>
            </a:rPr>
            <a:t>Participating in speakers bureaus</a:t>
          </a:r>
        </a:p>
      </dsp:txBody>
      <dsp:txXfrm>
        <a:off x="638445" y="7603573"/>
        <a:ext cx="8569328" cy="426206"/>
      </dsp:txXfrm>
    </dsp:sp>
    <dsp:sp modelId="{F24B7F02-5F48-7743-AC32-C37711ADBBAF}">
      <dsp:nvSpPr>
        <dsp:cNvPr id="0" name=""/>
        <dsp:cNvSpPr/>
      </dsp:nvSpPr>
      <dsp:spPr>
        <a:xfrm>
          <a:off x="0" y="8542436"/>
          <a:ext cx="12307775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84509"/>
              <a:satOff val="8193"/>
              <a:lumOff val="65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B7DA6-D209-414F-8C99-C6DCD5A77426}">
      <dsp:nvSpPr>
        <dsp:cNvPr id="0" name=""/>
        <dsp:cNvSpPr/>
      </dsp:nvSpPr>
      <dsp:spPr>
        <a:xfrm>
          <a:off x="615388" y="8306276"/>
          <a:ext cx="8615442" cy="472320"/>
        </a:xfrm>
        <a:prstGeom prst="roundRect">
          <a:avLst/>
        </a:prstGeom>
        <a:solidFill>
          <a:schemeClr val="accent5">
            <a:hueOff val="484509"/>
            <a:satOff val="8193"/>
            <a:lumOff val="65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43" tIns="0" rIns="3256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Book" panose="02000503020000020003" pitchFamily="2" charset="0"/>
            </a:rPr>
            <a:t>Research/serving as an investigator</a:t>
          </a:r>
        </a:p>
      </dsp:txBody>
      <dsp:txXfrm>
        <a:off x="638445" y="8329333"/>
        <a:ext cx="8569328" cy="426206"/>
      </dsp:txXfrm>
    </dsp:sp>
    <dsp:sp modelId="{149630E9-F614-0749-9845-224B102E769E}">
      <dsp:nvSpPr>
        <dsp:cNvPr id="0" name=""/>
        <dsp:cNvSpPr/>
      </dsp:nvSpPr>
      <dsp:spPr>
        <a:xfrm>
          <a:off x="0" y="9268196"/>
          <a:ext cx="12307775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81411"/>
              <a:satOff val="9832"/>
              <a:lumOff val="78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E71CA-4814-CE47-8571-7899C16D9BD3}">
      <dsp:nvSpPr>
        <dsp:cNvPr id="0" name=""/>
        <dsp:cNvSpPr/>
      </dsp:nvSpPr>
      <dsp:spPr>
        <a:xfrm>
          <a:off x="615388" y="9032036"/>
          <a:ext cx="8615442" cy="472320"/>
        </a:xfrm>
        <a:prstGeom prst="roundRect">
          <a:avLst/>
        </a:prstGeom>
        <a:solidFill>
          <a:schemeClr val="accent5">
            <a:hueOff val="581411"/>
            <a:satOff val="9832"/>
            <a:lumOff val="78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43" tIns="0" rIns="3256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Book" panose="02000503020000020003" pitchFamily="2" charset="0"/>
            </a:rPr>
            <a:t>Including name on ghost-written article</a:t>
          </a:r>
        </a:p>
      </dsp:txBody>
      <dsp:txXfrm>
        <a:off x="638445" y="9055093"/>
        <a:ext cx="8569328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AF2AF-2665-9641-B9AA-EDF59EF83EF3}">
      <dsp:nvSpPr>
        <dsp:cNvPr id="0" name=""/>
        <dsp:cNvSpPr/>
      </dsp:nvSpPr>
      <dsp:spPr>
        <a:xfrm>
          <a:off x="5112" y="97230"/>
          <a:ext cx="4984291" cy="1223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What is COC?</a:t>
          </a:r>
        </a:p>
      </dsp:txBody>
      <dsp:txXfrm>
        <a:off x="5112" y="97230"/>
        <a:ext cx="4984291" cy="1223625"/>
      </dsp:txXfrm>
    </dsp:sp>
    <dsp:sp modelId="{4B75E48D-7DF1-F245-9C60-657B20660707}">
      <dsp:nvSpPr>
        <dsp:cNvPr id="0" name=""/>
        <dsp:cNvSpPr/>
      </dsp:nvSpPr>
      <dsp:spPr>
        <a:xfrm>
          <a:off x="5112" y="1320856"/>
          <a:ext cx="4984291" cy="3963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rPr>
            <a:t>When an employee’s external activities interfere with their professional responsibilities to Emory</a:t>
          </a:r>
          <a:endParaRPr lang="en-US" sz="3500" kern="1200" dirty="0"/>
        </a:p>
      </dsp:txBody>
      <dsp:txXfrm>
        <a:off x="5112" y="1320856"/>
        <a:ext cx="4984291" cy="3963093"/>
      </dsp:txXfrm>
    </dsp:sp>
    <dsp:sp modelId="{10D080A6-F462-6347-9A41-5A59D8C30A02}">
      <dsp:nvSpPr>
        <dsp:cNvPr id="0" name=""/>
        <dsp:cNvSpPr/>
      </dsp:nvSpPr>
      <dsp:spPr>
        <a:xfrm>
          <a:off x="5687204" y="97230"/>
          <a:ext cx="4984291" cy="1223625"/>
        </a:xfrm>
        <a:prstGeom prst="rect">
          <a:avLst/>
        </a:prstGeom>
        <a:solidFill>
          <a:srgbClr val="3D858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 is COC a problem?</a:t>
          </a:r>
        </a:p>
      </dsp:txBody>
      <dsp:txXfrm>
        <a:off x="5687204" y="97230"/>
        <a:ext cx="4984291" cy="1223625"/>
      </dsp:txXfrm>
    </dsp:sp>
    <dsp:sp modelId="{C1BB5439-1E98-A542-8FE4-58C829A81317}">
      <dsp:nvSpPr>
        <dsp:cNvPr id="0" name=""/>
        <dsp:cNvSpPr/>
      </dsp:nvSpPr>
      <dsp:spPr>
        <a:xfrm>
          <a:off x="5687204" y="1320856"/>
          <a:ext cx="4984291" cy="3963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500" kern="12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rPr>
            <a:t>Primary professional allegiance to SOM &amp; Emory &amp; its missions in education, service, scholarship </a:t>
          </a:r>
          <a:endParaRPr lang="en-US" sz="3500" kern="1200" dirty="0"/>
        </a:p>
      </dsp:txBody>
      <dsp:txXfrm>
        <a:off x="5687204" y="1320856"/>
        <a:ext cx="4984291" cy="3963093"/>
      </dsp:txXfrm>
    </dsp:sp>
    <dsp:sp modelId="{87C280B1-F2B5-BA45-9ECA-006D41AEC01B}">
      <dsp:nvSpPr>
        <dsp:cNvPr id="0" name=""/>
        <dsp:cNvSpPr/>
      </dsp:nvSpPr>
      <dsp:spPr>
        <a:xfrm>
          <a:off x="11369297" y="97230"/>
          <a:ext cx="4984291" cy="1223625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When might COC occur? </a:t>
          </a:r>
        </a:p>
      </dsp:txBody>
      <dsp:txXfrm>
        <a:off x="11369297" y="97230"/>
        <a:ext cx="4984291" cy="1223625"/>
      </dsp:txXfrm>
    </dsp:sp>
    <dsp:sp modelId="{FAC8310F-8767-154D-A2E2-40DA6BC45F02}">
      <dsp:nvSpPr>
        <dsp:cNvPr id="0" name=""/>
        <dsp:cNvSpPr/>
      </dsp:nvSpPr>
      <dsp:spPr>
        <a:xfrm>
          <a:off x="11369297" y="1320856"/>
          <a:ext cx="4984291" cy="3963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500" kern="12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rPr>
            <a:t>Overcommitment of time 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500" kern="12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rPr>
            <a:t>Nature of activity at odds with Emory role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500" kern="12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rPr>
            <a:t>Use of Emory resources for activity</a:t>
          </a:r>
          <a:endParaRPr lang="en-US" sz="3500" kern="1200" dirty="0"/>
        </a:p>
      </dsp:txBody>
      <dsp:txXfrm>
        <a:off x="11369297" y="1320856"/>
        <a:ext cx="4984291" cy="39630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E0375-D11C-C845-8311-57C53591ACFC}">
      <dsp:nvSpPr>
        <dsp:cNvPr id="0" name=""/>
        <dsp:cNvSpPr/>
      </dsp:nvSpPr>
      <dsp:spPr>
        <a:xfrm>
          <a:off x="3155124" y="0"/>
          <a:ext cx="10287001" cy="102870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0653C-44C1-B14C-A4C4-AC02ED730175}">
      <dsp:nvSpPr>
        <dsp:cNvPr id="0" name=""/>
        <dsp:cNvSpPr/>
      </dsp:nvSpPr>
      <dsp:spPr>
        <a:xfrm>
          <a:off x="3823779" y="668655"/>
          <a:ext cx="4114800" cy="41148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venir Book" panose="02000503020000020003" pitchFamily="2" charset="0"/>
            </a:rPr>
            <a:t>Research COI/COC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venir Book" panose="02000503020000020003" pitchFamily="2" charset="0"/>
            </a:rPr>
            <a:t>Reviews faculty and staff approved external activities &amp; annual disclosures for research COI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venir Book" panose="02000503020000020003" pitchFamily="2" charset="0"/>
            </a:rPr>
            <a:t>Issues management plans</a:t>
          </a:r>
        </a:p>
      </dsp:txBody>
      <dsp:txXfrm>
        <a:off x="4024647" y="869523"/>
        <a:ext cx="3713064" cy="3713064"/>
      </dsp:txXfrm>
    </dsp:sp>
    <dsp:sp modelId="{64974AB6-3AA2-7B45-B35A-5321A6169900}">
      <dsp:nvSpPr>
        <dsp:cNvPr id="0" name=""/>
        <dsp:cNvSpPr/>
      </dsp:nvSpPr>
      <dsp:spPr>
        <a:xfrm>
          <a:off x="8658670" y="668655"/>
          <a:ext cx="4114800" cy="41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venir Book" panose="02000503020000020003" pitchFamily="2" charset="0"/>
            </a:rPr>
            <a:t>Emory Healthcare Compliance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venir Book" panose="02000503020000020003" pitchFamily="2" charset="0"/>
            </a:rPr>
            <a:t>Reviews faculty physician annual disclosures from clinical perspective &amp; external activities if refer patients to/prescribe drugs of entity</a:t>
          </a:r>
        </a:p>
      </dsp:txBody>
      <dsp:txXfrm>
        <a:off x="8859538" y="869523"/>
        <a:ext cx="3713064" cy="3713064"/>
      </dsp:txXfrm>
    </dsp:sp>
    <dsp:sp modelId="{535754D7-AE6B-464C-9BAE-1E9F07BD87CD}">
      <dsp:nvSpPr>
        <dsp:cNvPr id="0" name=""/>
        <dsp:cNvSpPr/>
      </dsp:nvSpPr>
      <dsp:spPr>
        <a:xfrm>
          <a:off x="3823779" y="5503545"/>
          <a:ext cx="4114800" cy="4114800"/>
        </a:xfrm>
        <a:prstGeom prst="roundRect">
          <a:avLst/>
        </a:prstGeom>
        <a:solidFill>
          <a:srgbClr val="38C0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venir Book" panose="02000503020000020003" pitchFamily="2" charset="0"/>
            </a:rPr>
            <a:t>University Ethics and Compliance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venir Book" panose="02000503020000020003" pitchFamily="2" charset="0"/>
            </a:rPr>
            <a:t>Reviews staff COI disclosures</a:t>
          </a:r>
        </a:p>
      </dsp:txBody>
      <dsp:txXfrm>
        <a:off x="4024647" y="5704413"/>
        <a:ext cx="3713064" cy="3713064"/>
      </dsp:txXfrm>
    </dsp:sp>
    <dsp:sp modelId="{86FB2206-11CD-D74E-84E1-3D47F33CCD03}">
      <dsp:nvSpPr>
        <dsp:cNvPr id="0" name=""/>
        <dsp:cNvSpPr/>
      </dsp:nvSpPr>
      <dsp:spPr>
        <a:xfrm>
          <a:off x="8658670" y="5503545"/>
          <a:ext cx="4114800" cy="4114800"/>
        </a:xfrm>
        <a:prstGeom prst="roundRect">
          <a:avLst/>
        </a:prstGeom>
        <a:solidFill>
          <a:srgbClr val="57BE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venir Book" panose="02000503020000020003" pitchFamily="2" charset="0"/>
            </a:rPr>
            <a:t>Children's Hospital of Atlanta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venir Book" panose="02000503020000020003" pitchFamily="2" charset="0"/>
            </a:rPr>
            <a:t>Reviews Pediatrics Institute external activities at department-level review</a:t>
          </a:r>
        </a:p>
      </dsp:txBody>
      <dsp:txXfrm>
        <a:off x="8859538" y="5704413"/>
        <a:ext cx="3713064" cy="3713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4F8E7-FCB2-CA4C-8359-76B2E1D69366}">
      <dsp:nvSpPr>
        <dsp:cNvPr id="0" name=""/>
        <dsp:cNvSpPr/>
      </dsp:nvSpPr>
      <dsp:spPr>
        <a:xfrm>
          <a:off x="0" y="45911"/>
          <a:ext cx="12069414" cy="131625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i="0" kern="1200" dirty="0">
              <a:latin typeface="Avenir Book" panose="02000503020000020003" pitchFamily="2" charset="0"/>
            </a:rPr>
            <a:t>Research Staff</a:t>
          </a:r>
          <a:endParaRPr lang="en-US" sz="5000" kern="1200" dirty="0">
            <a:latin typeface="Avenir Book" panose="02000503020000020003" pitchFamily="2" charset="0"/>
          </a:endParaRPr>
        </a:p>
      </dsp:txBody>
      <dsp:txXfrm>
        <a:off x="64254" y="110165"/>
        <a:ext cx="11940906" cy="1187742"/>
      </dsp:txXfrm>
    </dsp:sp>
    <dsp:sp modelId="{F20F3F49-AB20-4647-B96B-7E8CB57399D0}">
      <dsp:nvSpPr>
        <dsp:cNvPr id="0" name=""/>
        <dsp:cNvSpPr/>
      </dsp:nvSpPr>
      <dsp:spPr>
        <a:xfrm>
          <a:off x="0" y="1362161"/>
          <a:ext cx="12069414" cy="641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20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1200"/>
            </a:spcBef>
            <a:spcAft>
              <a:spcPts val="600"/>
            </a:spcAft>
            <a:buChar char="•"/>
          </a:pPr>
          <a:r>
            <a:rPr lang="en-US" sz="2400" b="0" i="0" kern="1200" dirty="0">
              <a:latin typeface="Avenir Book" panose="02000503020000020003" pitchFamily="2" charset="0"/>
              <a:hlinkClick xmlns:r="http://schemas.openxmlformats.org/officeDocument/2006/relationships" r:id="rId1"/>
            </a:rPr>
            <a:t>Policy 7.7 </a:t>
          </a:r>
          <a:r>
            <a:rPr lang="en-US" sz="2400" b="0" i="0" kern="1200" dirty="0">
              <a:latin typeface="Avenir Book" panose="02000503020000020003" pitchFamily="2" charset="0"/>
            </a:rPr>
            <a:t>requires anyone involved in the design, conduct, or reporting of research to complete an annual COI disclosure</a:t>
          </a:r>
          <a:endParaRPr lang="en-US" sz="2400" kern="1200" dirty="0">
            <a:latin typeface="Avenir Book" panose="02000503020000020003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ts val="1200"/>
            </a:spcBef>
            <a:spcAft>
              <a:spcPts val="600"/>
            </a:spcAft>
            <a:buChar char="•"/>
          </a:pPr>
          <a:endParaRPr lang="en-US" sz="2400" kern="1200" dirty="0">
            <a:latin typeface="Avenir Book" panose="02000503020000020003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ts val="1200"/>
            </a:spcBef>
            <a:spcAft>
              <a:spcPts val="600"/>
            </a:spcAft>
            <a:buChar char="•"/>
          </a:pPr>
          <a:r>
            <a:rPr lang="en-US" sz="2400" b="0" i="0" kern="1200" dirty="0">
              <a:latin typeface="Avenir Book" panose="02000503020000020003" pitchFamily="2" charset="0"/>
              <a:hlinkClick xmlns:r="http://schemas.openxmlformats.org/officeDocument/2006/relationships" r:id="rId2"/>
            </a:rPr>
            <a:t>Policy 7.38 </a:t>
          </a:r>
          <a:r>
            <a:rPr lang="en-US" sz="2400" b="0" i="0" kern="1200" dirty="0">
              <a:latin typeface="Avenir Book" panose="02000503020000020003" pitchFamily="2" charset="0"/>
            </a:rPr>
            <a:t>requires postdocs, trainees. and research staff to seek prior approval for paid and unpaid professional activities including:</a:t>
          </a:r>
          <a:endParaRPr lang="en-US" sz="2400" kern="1200" dirty="0">
            <a:latin typeface="Avenir Book" panose="02000503020000020003" pitchFamily="2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ts val="12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US" sz="2400" b="0" i="0" kern="1200" dirty="0">
              <a:latin typeface="Avenir Book" panose="02000503020000020003" pitchFamily="2" charset="0"/>
            </a:rPr>
            <a:t>Any outside employment with duties similar to your Emory duties</a:t>
          </a:r>
          <a:endParaRPr lang="en-US" sz="2400" kern="1200" dirty="0">
            <a:latin typeface="Avenir Book" panose="02000503020000020003" pitchFamily="2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ts val="12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US" sz="2400" b="0" i="0" kern="1200" dirty="0">
              <a:latin typeface="Avenir Book" panose="02000503020000020003" pitchFamily="2" charset="0"/>
            </a:rPr>
            <a:t>Board service (board of directors, SAB, other) </a:t>
          </a:r>
          <a:endParaRPr lang="en-US" sz="2400" kern="1200" dirty="0">
            <a:latin typeface="Avenir Book" panose="02000503020000020003" pitchFamily="2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ts val="12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US" sz="2400" b="0" i="0" kern="1200" dirty="0">
              <a:latin typeface="Avenir Book" panose="02000503020000020003" pitchFamily="2" charset="0"/>
            </a:rPr>
            <a:t>Participation in a foreign government-sponsored talent program</a:t>
          </a:r>
          <a:endParaRPr lang="en-US" sz="2400" kern="1200" dirty="0">
            <a:latin typeface="Avenir Book" panose="02000503020000020003" pitchFamily="2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ts val="12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endParaRPr lang="en-US" sz="2400" kern="1200" dirty="0">
            <a:latin typeface="Avenir Book" panose="02000503020000020003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ts val="1200"/>
            </a:spcBef>
            <a:spcAft>
              <a:spcPts val="600"/>
            </a:spcAft>
            <a:buChar char="•"/>
          </a:pPr>
          <a:r>
            <a:rPr lang="en-US" sz="2400" b="0" i="0" kern="1200" dirty="0">
              <a:latin typeface="Avenir Book" panose="02000503020000020003" pitchFamily="2" charset="0"/>
            </a:rPr>
            <a:t>For more information, visit </a:t>
          </a:r>
          <a:r>
            <a:rPr lang="en-US" sz="2400" b="0" i="0" kern="1200" dirty="0">
              <a:latin typeface="Avenir Book" panose="02000503020000020003" pitchFamily="2" charset="0"/>
              <a:hlinkClick xmlns:r="http://schemas.openxmlformats.org/officeDocument/2006/relationships" r:id="rId3"/>
            </a:rPr>
            <a:t>https://rcra.emory.edu/coi/policies.html</a:t>
          </a:r>
          <a:r>
            <a:rPr lang="en-US" sz="2400" b="0" i="0" kern="1200" dirty="0">
              <a:latin typeface="Avenir Book" panose="02000503020000020003" pitchFamily="2" charset="0"/>
            </a:rPr>
            <a:t> or contact </a:t>
          </a:r>
          <a:r>
            <a:rPr lang="en-US" sz="2400" kern="1200" dirty="0">
              <a:latin typeface="Avenir Book" panose="02000503020000020003" pitchFamily="2" charset="0"/>
              <a:hlinkClick xmlns:r="http://schemas.openxmlformats.org/officeDocument/2006/relationships" r:id="rId4"/>
            </a:rPr>
            <a:t>eDisclose@emory.edu</a:t>
          </a:r>
          <a:endParaRPr lang="en-US" sz="2400" kern="1200" dirty="0">
            <a:latin typeface="Avenir Book" panose="02000503020000020003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ts val="1200"/>
            </a:spcBef>
            <a:spcAft>
              <a:spcPts val="600"/>
            </a:spcAft>
            <a:buChar char="•"/>
          </a:pPr>
          <a:endParaRPr lang="en-US" sz="2400" kern="1200" dirty="0">
            <a:latin typeface="Avenir Book" panose="02000503020000020003" pitchFamily="2" charset="0"/>
          </a:endParaRPr>
        </a:p>
      </dsp:txBody>
      <dsp:txXfrm>
        <a:off x="0" y="1362161"/>
        <a:ext cx="12069414" cy="6417000"/>
      </dsp:txXfrm>
    </dsp:sp>
    <dsp:sp modelId="{B0DF7B0A-2256-9A4A-845E-51080BAF0277}">
      <dsp:nvSpPr>
        <dsp:cNvPr id="0" name=""/>
        <dsp:cNvSpPr/>
      </dsp:nvSpPr>
      <dsp:spPr>
        <a:xfrm>
          <a:off x="0" y="7779162"/>
          <a:ext cx="12069414" cy="1316250"/>
        </a:xfrm>
        <a:prstGeom prst="roundRect">
          <a:avLst/>
        </a:prstGeom>
        <a:solidFill>
          <a:srgbClr val="F0A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i="0" kern="1200" dirty="0">
              <a:latin typeface="Avenir Book" panose="02000503020000020003" pitchFamily="2" charset="0"/>
            </a:rPr>
            <a:t>Non-Research Staff</a:t>
          </a:r>
          <a:endParaRPr lang="en-US" sz="5000" kern="1200" dirty="0">
            <a:latin typeface="Avenir Book" panose="02000503020000020003" pitchFamily="2" charset="0"/>
          </a:endParaRPr>
        </a:p>
      </dsp:txBody>
      <dsp:txXfrm>
        <a:off x="64254" y="7843416"/>
        <a:ext cx="11940906" cy="1187742"/>
      </dsp:txXfrm>
    </dsp:sp>
    <dsp:sp modelId="{3833E745-F5FB-934C-B6D8-5D7D417794E8}">
      <dsp:nvSpPr>
        <dsp:cNvPr id="0" name=""/>
        <dsp:cNvSpPr/>
      </dsp:nvSpPr>
      <dsp:spPr>
        <a:xfrm>
          <a:off x="0" y="9095412"/>
          <a:ext cx="12069414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20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dirty="0">
              <a:solidFill>
                <a:srgbClr val="0F1A38">
                  <a:hueOff val="0"/>
                  <a:satOff val="0"/>
                  <a:lumOff val="0"/>
                  <a:alphaOff val="0"/>
                </a:srgbClr>
              </a:solidFill>
              <a:latin typeface="Avenir Book" panose="02000503020000020003" pitchFamily="2" charset="0"/>
              <a:ea typeface="+mn-ea"/>
              <a:cs typeface="+mn-cs"/>
            </a:rPr>
            <a:t>Contact your HR representative for guidance</a:t>
          </a:r>
        </a:p>
      </dsp:txBody>
      <dsp:txXfrm>
        <a:off x="0" y="9095412"/>
        <a:ext cx="12069414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CD96AFF-36C0-8952-28AD-58E891691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B33F2D1B-BC32-D84E-089E-455BEEFBE1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57C728C8-98F6-C840-F721-0CB8F380F1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1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89874703-0DB5-1595-A456-9302C252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1BFA4C3A-D629-3380-ABA4-E04BE1BA9A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DB4ACE1E-1761-328B-855B-9C6C61C03E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92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1BFA2092-3A93-32CB-75D4-382149341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9D9235F0-CB2B-3EF2-BC0F-58C60F53A9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342900" indent="-342900" algn="l"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AcceMarketing</a:t>
            </a:r>
            <a:r>
              <a:rPr lang="en-US" sz="11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 or sales advice</a:t>
            </a:r>
          </a:p>
          <a:p>
            <a:pPr marL="342900" indent="-342900" algn="l"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Market research surveys</a:t>
            </a:r>
          </a:p>
          <a:p>
            <a:pPr marL="342900" indent="-342900" algn="l"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Listening to sales presentations for pay</a:t>
            </a:r>
          </a:p>
          <a:p>
            <a:pPr marL="342900" indent="-342900" algn="l"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Educational presentations at promotional events (e.g., trade show)</a:t>
            </a:r>
            <a:endParaRPr lang="en-US" sz="11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342900" indent="-342900" algn="l"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Accepting compensation, travel costs, tuition waivers to attend industry-sponsored event if not providing services for an approved external activity</a:t>
            </a:r>
          </a:p>
          <a:p>
            <a:pPr marL="342900" indent="-342900" algn="l"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FA3FC2C3-1E95-F527-98B0-B7EBFBCB89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160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DCA5EC92-4085-44D2-A88E-E35726A6E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BBDF8718-CE78-FC45-0946-310D79BA7E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0AA52329-4746-DE90-104E-3DECA073D3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39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BBA3BC9E-1B9A-976B-E75B-4B6E89087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D08B4457-1E35-6946-EB8A-2232A3F782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9237AF3E-4FBB-044E-2325-77A9F5EB53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700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ABA9477F-C74D-C112-8AD6-0DEC490C4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3F82B90D-C237-4359-CD7A-41BED3570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6477BF97-14C4-5B4C-D65E-8645D7F402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513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A9081BFB-F745-0247-C381-E22AEDE14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BED4EF90-4A40-8544-52E4-09209A2C04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413BAF17-C0AA-5196-3A4C-BB84C57540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44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77F9F3AB-16C3-11A4-D012-F9889049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828C822E-7702-B788-5DE3-6A958212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82FFEB1B-9447-6114-5A87-0CBFB2EEF8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123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>
          <a:extLst>
            <a:ext uri="{FF2B5EF4-FFF2-40B4-BE49-F238E27FC236}">
              <a16:creationId xmlns:a16="http://schemas.microsoft.com/office/drawing/2014/main" id="{CAE178F5-2AF7-EE21-7593-C92970790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>
            <a:extLst>
              <a:ext uri="{FF2B5EF4-FFF2-40B4-BE49-F238E27FC236}">
                <a16:creationId xmlns:a16="http://schemas.microsoft.com/office/drawing/2014/main" id="{8B6604B4-080D-C485-1C2B-3845B19F06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:notes">
            <a:extLst>
              <a:ext uri="{FF2B5EF4-FFF2-40B4-BE49-F238E27FC236}">
                <a16:creationId xmlns:a16="http://schemas.microsoft.com/office/drawing/2014/main" id="{2D25354F-E356-6E54-C9A1-E67965277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996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A78853E2-4C61-5B5C-A7AE-75AEDEDC9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0A6C8C0D-6A5C-C9D2-1A50-ACE132EF5C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00892AAD-7E16-7EF3-FC91-C06A66606A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30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2BC5EABD-8299-DF79-1923-EA685A496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EF5A7D9D-464B-BE30-8618-99404C9DBD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84FE884C-7DA3-A82E-3E78-1E16190D6B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372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32B4BCE4-8767-3CBB-2A74-8984B028C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9619F97C-8B1D-8E04-2EFB-0CCB0FD2F1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A27355DF-62B8-3A3B-2F8B-3ADC322DE4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955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AD7198AE-A1FF-1E54-E423-868421256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8B426CD7-0500-EEAC-0FF8-353411570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F2533928-70C1-318F-5132-C89C3E3C0D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540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2CE3B378-B63A-B5E5-AF03-198EC139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FF9A2324-E10E-3AF1-B963-8F2AD95496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2172C542-C1EA-F5DF-5158-0B03673D96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85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F266F934-013A-53E7-F9DC-713C6456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C4D9D006-58E9-929E-5881-4907B40A3C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65A83CF9-3CB7-97E9-1C7D-DB77F47296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725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5B85A342-32A3-7BFB-FE83-67D7EB122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AD1A1403-6711-66D7-9B09-9C82F5167C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C90CC99E-C24D-0212-5DD5-796B70DC29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14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2514EB69-E56C-4ED4-F086-D24B3FBF9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0208BB50-15E0-BB8C-AEA1-B1139749DC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7F528DC1-15EC-B824-58F9-F526B015A2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63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33A55656-269B-CB55-1C1A-EFDEA8A16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FF787233-D2FE-41E9-A1F6-A13B74B43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40665012-D27A-A66D-789F-EC1C728916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66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880F25A-2263-E96F-38A2-F478691E7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28DA4AEC-2582-7E26-C1A1-25A9722731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C3285C07-03A1-13CB-4DE8-F753AAEE68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8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2837A746-ECA8-66D7-D8AD-EA805A4F8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A6DF78E4-83A3-1DD3-DE66-FEDE004F58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5D8C99E7-DF4B-7E99-314F-A2212F1E28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9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1C169ADD-F01C-C7C6-E85F-A3549F136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B5FD07E0-7D43-81BF-C770-96EDC26A57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AC0B3101-4E5E-5512-F615-CB6EA0997E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151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>
          <a:extLst>
            <a:ext uri="{FF2B5EF4-FFF2-40B4-BE49-F238E27FC236}">
              <a16:creationId xmlns:a16="http://schemas.microsoft.com/office/drawing/2014/main" id="{9F146638-4F4F-4636-E99B-F1E182B98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>
            <a:extLst>
              <a:ext uri="{FF2B5EF4-FFF2-40B4-BE49-F238E27FC236}">
                <a16:creationId xmlns:a16="http://schemas.microsoft.com/office/drawing/2014/main" id="{E44D23CA-030D-7B50-64DF-602E3B31FD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:notes">
            <a:extLst>
              <a:ext uri="{FF2B5EF4-FFF2-40B4-BE49-F238E27FC236}">
                <a16:creationId xmlns:a16="http://schemas.microsoft.com/office/drawing/2014/main" id="{E7E97CE5-37D3-A6C0-839D-0A8B1B7681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97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2A97B57A-5043-7B6C-C789-BD44A4F43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>
            <a:extLst>
              <a:ext uri="{FF2B5EF4-FFF2-40B4-BE49-F238E27FC236}">
                <a16:creationId xmlns:a16="http://schemas.microsoft.com/office/drawing/2014/main" id="{0FA10B05-F51F-03B1-4B6A-9BD696AC7A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Written/oral exam – </a:t>
            </a:r>
            <a:r>
              <a:rPr lang="en-US"/>
              <a:t>add picture </a:t>
            </a:r>
            <a:endParaRPr/>
          </a:p>
        </p:txBody>
      </p:sp>
      <p:sp>
        <p:nvSpPr>
          <p:cNvPr id="194" name="Google Shape;194;p1:notes">
            <a:extLst>
              <a:ext uri="{FF2B5EF4-FFF2-40B4-BE49-F238E27FC236}">
                <a16:creationId xmlns:a16="http://schemas.microsoft.com/office/drawing/2014/main" id="{60FDFF59-E52E-A424-5DCC-C096AE0FDB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44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>
  <p:cSld name="CUSTO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7"/>
          <p:cNvGrpSpPr/>
          <p:nvPr/>
        </p:nvGrpSpPr>
        <p:grpSpPr>
          <a:xfrm>
            <a:off x="0" y="7056238"/>
            <a:ext cx="18288118" cy="3230782"/>
            <a:chOff x="0" y="-38100"/>
            <a:chExt cx="4816592" cy="850900"/>
          </a:xfrm>
        </p:grpSpPr>
        <p:sp>
          <p:nvSpPr>
            <p:cNvPr id="108" name="Google Shape;108;p7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1A38"/>
            </a:solidFill>
            <a:ln>
              <a:noFill/>
            </a:ln>
          </p:spPr>
        </p:sp>
        <p:sp>
          <p:nvSpPr>
            <p:cNvPr id="109" name="Google Shape;109;p7"/>
            <p:cNvSpPr txBox="1"/>
            <p:nvPr/>
          </p:nvSpPr>
          <p:spPr>
            <a:xfrm>
              <a:off x="0" y="-38100"/>
              <a:ext cx="48165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7"/>
          <p:cNvGrpSpPr/>
          <p:nvPr/>
        </p:nvGrpSpPr>
        <p:grpSpPr>
          <a:xfrm>
            <a:off x="6610335" y="884038"/>
            <a:ext cx="10863311" cy="8374443"/>
            <a:chOff x="0" y="-38100"/>
            <a:chExt cx="2861100" cy="2205600"/>
          </a:xfrm>
        </p:grpSpPr>
        <p:sp>
          <p:nvSpPr>
            <p:cNvPr id="111" name="Google Shape;111;p7"/>
            <p:cNvSpPr/>
            <p:nvPr/>
          </p:nvSpPr>
          <p:spPr>
            <a:xfrm>
              <a:off x="0" y="0"/>
              <a:ext cx="2861035" cy="2167467"/>
            </a:xfrm>
            <a:custGeom>
              <a:avLst/>
              <a:gdLst/>
              <a:ahLst/>
              <a:cxnLst/>
              <a:rect l="l" t="t" r="r" b="b"/>
              <a:pathLst>
                <a:path w="2861035" h="2167467" extrusionOk="0">
                  <a:moveTo>
                    <a:pt x="0" y="0"/>
                  </a:moveTo>
                  <a:lnTo>
                    <a:pt x="2861035" y="0"/>
                  </a:lnTo>
                  <a:lnTo>
                    <a:pt x="2861035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2" name="Google Shape;112;p7"/>
            <p:cNvSpPr txBox="1"/>
            <p:nvPr/>
          </p:nvSpPr>
          <p:spPr>
            <a:xfrm>
              <a:off x="0" y="-38100"/>
              <a:ext cx="2861100" cy="220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7"/>
          <p:cNvGrpSpPr/>
          <p:nvPr/>
        </p:nvGrpSpPr>
        <p:grpSpPr>
          <a:xfrm>
            <a:off x="16506154" y="8455982"/>
            <a:ext cx="576369" cy="576369"/>
            <a:chOff x="0" y="0"/>
            <a:chExt cx="151800" cy="151800"/>
          </a:xfrm>
        </p:grpSpPr>
        <p:sp>
          <p:nvSpPr>
            <p:cNvPr id="114" name="Google Shape;114;p7"/>
            <p:cNvSpPr/>
            <p:nvPr/>
          </p:nvSpPr>
          <p:spPr>
            <a:xfrm>
              <a:off x="0" y="0"/>
              <a:ext cx="151687" cy="151687"/>
            </a:xfrm>
            <a:custGeom>
              <a:avLst/>
              <a:gdLst/>
              <a:ahLst/>
              <a:cxnLst/>
              <a:rect l="l" t="t" r="r" b="b"/>
              <a:pathLst>
                <a:path w="151687" h="151687" extrusionOk="0">
                  <a:moveTo>
                    <a:pt x="0" y="0"/>
                  </a:moveTo>
                  <a:lnTo>
                    <a:pt x="151687" y="0"/>
                  </a:lnTo>
                  <a:lnTo>
                    <a:pt x="151687" y="151687"/>
                  </a:lnTo>
                  <a:lnTo>
                    <a:pt x="0" y="151687"/>
                  </a:lnTo>
                  <a:close/>
                </a:path>
              </a:pathLst>
            </a:custGeom>
            <a:solidFill>
              <a:srgbClr val="0B6AE9"/>
            </a:solidFill>
            <a:ln>
              <a:noFill/>
            </a:ln>
          </p:spPr>
        </p:sp>
        <p:sp>
          <p:nvSpPr>
            <p:cNvPr id="115" name="Google Shape;115;p7"/>
            <p:cNvSpPr txBox="1"/>
            <p:nvPr/>
          </p:nvSpPr>
          <p:spPr>
            <a:xfrm>
              <a:off x="0" y="38100"/>
              <a:ext cx="151800" cy="1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7"/>
          <p:cNvGrpSpPr/>
          <p:nvPr/>
        </p:nvGrpSpPr>
        <p:grpSpPr>
          <a:xfrm>
            <a:off x="15575096" y="8455982"/>
            <a:ext cx="576369" cy="576369"/>
            <a:chOff x="0" y="0"/>
            <a:chExt cx="151800" cy="151800"/>
          </a:xfrm>
        </p:grpSpPr>
        <p:sp>
          <p:nvSpPr>
            <p:cNvPr id="117" name="Google Shape;117;p7"/>
            <p:cNvSpPr/>
            <p:nvPr/>
          </p:nvSpPr>
          <p:spPr>
            <a:xfrm>
              <a:off x="0" y="0"/>
              <a:ext cx="151687" cy="151687"/>
            </a:xfrm>
            <a:custGeom>
              <a:avLst/>
              <a:gdLst/>
              <a:ahLst/>
              <a:cxnLst/>
              <a:rect l="l" t="t" r="r" b="b"/>
              <a:pathLst>
                <a:path w="151687" h="151687" extrusionOk="0">
                  <a:moveTo>
                    <a:pt x="0" y="0"/>
                  </a:moveTo>
                  <a:lnTo>
                    <a:pt x="151687" y="0"/>
                  </a:lnTo>
                  <a:lnTo>
                    <a:pt x="151687" y="151687"/>
                  </a:lnTo>
                  <a:lnTo>
                    <a:pt x="0" y="151687"/>
                  </a:lnTo>
                  <a:close/>
                </a:path>
              </a:pathLst>
            </a:custGeom>
            <a:solidFill>
              <a:srgbClr val="0B6AE9"/>
            </a:solidFill>
            <a:ln>
              <a:noFill/>
            </a:ln>
          </p:spPr>
        </p:sp>
        <p:sp>
          <p:nvSpPr>
            <p:cNvPr id="118" name="Google Shape;118;p7"/>
            <p:cNvSpPr txBox="1"/>
            <p:nvPr/>
          </p:nvSpPr>
          <p:spPr>
            <a:xfrm>
              <a:off x="0" y="38100"/>
              <a:ext cx="151800" cy="1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7"/>
          <p:cNvGrpSpPr/>
          <p:nvPr/>
        </p:nvGrpSpPr>
        <p:grpSpPr>
          <a:xfrm>
            <a:off x="14644039" y="8455982"/>
            <a:ext cx="576369" cy="576369"/>
            <a:chOff x="0" y="0"/>
            <a:chExt cx="151800" cy="151800"/>
          </a:xfrm>
        </p:grpSpPr>
        <p:sp>
          <p:nvSpPr>
            <p:cNvPr id="120" name="Google Shape;120;p7"/>
            <p:cNvSpPr/>
            <p:nvPr/>
          </p:nvSpPr>
          <p:spPr>
            <a:xfrm>
              <a:off x="0" y="0"/>
              <a:ext cx="151687" cy="151687"/>
            </a:xfrm>
            <a:custGeom>
              <a:avLst/>
              <a:gdLst/>
              <a:ahLst/>
              <a:cxnLst/>
              <a:rect l="l" t="t" r="r" b="b"/>
              <a:pathLst>
                <a:path w="151687" h="151687" extrusionOk="0">
                  <a:moveTo>
                    <a:pt x="0" y="0"/>
                  </a:moveTo>
                  <a:lnTo>
                    <a:pt x="151687" y="0"/>
                  </a:lnTo>
                  <a:lnTo>
                    <a:pt x="151687" y="151687"/>
                  </a:lnTo>
                  <a:lnTo>
                    <a:pt x="0" y="151687"/>
                  </a:lnTo>
                  <a:close/>
                </a:path>
              </a:pathLst>
            </a:custGeom>
            <a:solidFill>
              <a:srgbClr val="0B6AE9"/>
            </a:solidFill>
            <a:ln>
              <a:noFill/>
            </a:ln>
          </p:spPr>
        </p:sp>
        <p:sp>
          <p:nvSpPr>
            <p:cNvPr id="121" name="Google Shape;121;p7"/>
            <p:cNvSpPr txBox="1"/>
            <p:nvPr/>
          </p:nvSpPr>
          <p:spPr>
            <a:xfrm>
              <a:off x="0" y="38100"/>
              <a:ext cx="151800" cy="1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7"/>
          <p:cNvSpPr txBox="1">
            <a:spLocks noGrp="1"/>
          </p:cNvSpPr>
          <p:nvPr>
            <p:ph type="subTitle" idx="1"/>
          </p:nvPr>
        </p:nvSpPr>
        <p:spPr>
          <a:xfrm>
            <a:off x="7233350" y="7298225"/>
            <a:ext cx="6317400" cy="8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5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7233350" y="3271225"/>
            <a:ext cx="9122700" cy="32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2"/>
          </p:nvPr>
        </p:nvSpPr>
        <p:spPr>
          <a:xfrm>
            <a:off x="7347850" y="1343600"/>
            <a:ext cx="31683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3"/>
          </p:nvPr>
        </p:nvSpPr>
        <p:spPr>
          <a:xfrm>
            <a:off x="13836600" y="1343600"/>
            <a:ext cx="31683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r" rtl="0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r" rtl="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r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r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r" rtl="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r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r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r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r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>
            <a:spLocks noGrp="1"/>
          </p:cNvSpPr>
          <p:nvPr>
            <p:ph type="pic" idx="4"/>
          </p:nvPr>
        </p:nvSpPr>
        <p:spPr>
          <a:xfrm>
            <a:off x="763425" y="1038250"/>
            <a:ext cx="5458500" cy="822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7E7"/>
            </a:gs>
            <a:gs pos="100000">
              <a:srgbClr val="FF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3300"/>
              <a:buFont typeface="Cardo"/>
              <a:buNone/>
              <a:defRPr sz="13300" i="0" u="none" strike="noStrike" cap="none">
                <a:solidFill>
                  <a:srgbClr val="0F1A38"/>
                </a:solidFill>
                <a:latin typeface="Cardo"/>
                <a:ea typeface="Cardo"/>
                <a:cs typeface="Cardo"/>
                <a:sym typeface="Card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300"/>
              <a:buFont typeface="Cardo"/>
              <a:buNone/>
              <a:defRPr sz="13300">
                <a:latin typeface="Cardo"/>
                <a:ea typeface="Cardo"/>
                <a:cs typeface="Cardo"/>
                <a:sym typeface="Card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3300"/>
              <a:buFont typeface="Cardo"/>
              <a:buNone/>
              <a:defRPr sz="13300">
                <a:latin typeface="Cardo"/>
                <a:ea typeface="Cardo"/>
                <a:cs typeface="Cardo"/>
                <a:sym typeface="Card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3300"/>
              <a:buFont typeface="Cardo"/>
              <a:buNone/>
              <a:defRPr sz="13300">
                <a:latin typeface="Cardo"/>
                <a:ea typeface="Cardo"/>
                <a:cs typeface="Cardo"/>
                <a:sym typeface="Card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3300"/>
              <a:buFont typeface="Cardo"/>
              <a:buNone/>
              <a:defRPr sz="13300">
                <a:latin typeface="Cardo"/>
                <a:ea typeface="Cardo"/>
                <a:cs typeface="Cardo"/>
                <a:sym typeface="Card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3300"/>
              <a:buFont typeface="Cardo"/>
              <a:buNone/>
              <a:defRPr sz="13300">
                <a:latin typeface="Cardo"/>
                <a:ea typeface="Cardo"/>
                <a:cs typeface="Cardo"/>
                <a:sym typeface="Card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3300"/>
              <a:buFont typeface="Cardo"/>
              <a:buNone/>
              <a:defRPr sz="13300">
                <a:latin typeface="Cardo"/>
                <a:ea typeface="Cardo"/>
                <a:cs typeface="Cardo"/>
                <a:sym typeface="Card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3300"/>
              <a:buFont typeface="Cardo"/>
              <a:buNone/>
              <a:defRPr sz="13300">
                <a:latin typeface="Cardo"/>
                <a:ea typeface="Cardo"/>
                <a:cs typeface="Cardo"/>
                <a:sym typeface="Card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3300"/>
              <a:buFont typeface="Cardo"/>
              <a:buNone/>
              <a:defRPr sz="13300">
                <a:latin typeface="Cardo"/>
                <a:ea typeface="Cardo"/>
                <a:cs typeface="Cardo"/>
                <a:sym typeface="Card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577850" algn="l" rtl="0">
              <a:spcBef>
                <a:spcPts val="640"/>
              </a:spcBef>
              <a:spcAft>
                <a:spcPts val="0"/>
              </a:spcAft>
              <a:buClr>
                <a:srgbClr val="0F1A38"/>
              </a:buClr>
              <a:buSzPts val="5500"/>
              <a:buFont typeface="Inter"/>
              <a:buChar char="•"/>
              <a:defRPr sz="5500" i="0" u="none" strike="noStrike" cap="non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rgbClr val="0F1A38"/>
              </a:buClr>
              <a:buSzPts val="2100"/>
              <a:buFont typeface="Inter"/>
              <a:buChar char="–"/>
              <a:defRPr sz="2100" i="0" u="none" strike="noStrike" cap="non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61950" algn="l" rtl="0">
              <a:spcBef>
                <a:spcPts val="480"/>
              </a:spcBef>
              <a:spcAft>
                <a:spcPts val="0"/>
              </a:spcAft>
              <a:buClr>
                <a:srgbClr val="0F1A38"/>
              </a:buClr>
              <a:buSzPts val="2100"/>
              <a:buFont typeface="Inter"/>
              <a:buChar char="•"/>
              <a:defRPr sz="2100" i="0" u="none" strike="noStrike" cap="non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rgbClr val="0F1A38"/>
              </a:buClr>
              <a:buSzPts val="2100"/>
              <a:buFont typeface="Inter"/>
              <a:buChar char="–"/>
              <a:defRPr sz="2100" i="0" u="none" strike="noStrike" cap="non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rgbClr val="0F1A38"/>
              </a:buClr>
              <a:buSzPts val="2100"/>
              <a:buFont typeface="Inter"/>
              <a:buChar char="»"/>
              <a:defRPr sz="2100" i="0" u="none" strike="noStrike" cap="non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rgbClr val="0F1A38"/>
              </a:buClr>
              <a:buSzPts val="2100"/>
              <a:buFont typeface="Inter"/>
              <a:buChar char="•"/>
              <a:defRPr sz="2100" i="0" u="none" strike="noStrike" cap="non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rgbClr val="0F1A38"/>
              </a:buClr>
              <a:buSzPts val="2100"/>
              <a:buFont typeface="Inter"/>
              <a:buChar char="•"/>
              <a:defRPr sz="2100" i="0" u="none" strike="noStrike" cap="non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rgbClr val="0F1A38"/>
              </a:buClr>
              <a:buSzPts val="2100"/>
              <a:buFont typeface="Inter"/>
              <a:buChar char="•"/>
              <a:defRPr sz="2100" i="0" u="none" strike="noStrike" cap="non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rgbClr val="0F1A38"/>
              </a:buClr>
              <a:buSzPts val="2100"/>
              <a:buFont typeface="Inter"/>
              <a:buChar char="•"/>
              <a:defRPr sz="2100" i="0" u="none" strike="noStrike" cap="non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hyperlink" Target="http://pixabay.com/en/prohibited-forbidden-no-banned-147408/" TargetMode="External"/><Relationship Id="rId4" Type="http://schemas.openxmlformats.org/officeDocument/2006/relationships/diagramData" Target="../diagrams/data4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ory.ellucid.com/documents/view/17549/?security=e8c2a44f008c70a8c810395d34d0c5c8a490f9e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loseemory.huronresearchsuit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disclose@emory.edu" TargetMode="External"/><Relationship Id="rId4" Type="http://schemas.openxmlformats.org/officeDocument/2006/relationships/hyperlink" Target="https://emory.ellucid.com/documents/view/17544/?security=fc76ef01c0e72ecc23817222d9f6c1f9b27e02e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paymentsdata.cms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hyperlink" Target="mailto:Nicole.Tannebaum@emory.edu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2.png"/><Relationship Id="rId4" Type="http://schemas.openxmlformats.org/officeDocument/2006/relationships/diagramData" Target="../diagrams/data7.xml"/><Relationship Id="rId9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race.ahn@emory.edu" TargetMode="External"/><Relationship Id="rId4" Type="http://schemas.openxmlformats.org/officeDocument/2006/relationships/hyperlink" Target="mailto:nicole.tannebaum@emory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emory.edu/about/_files/091818-compendium-updated-060723v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loseemory.huronresearchsuit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/>
          <p:nvPr/>
        </p:nvSpPr>
        <p:spPr>
          <a:xfrm>
            <a:off x="282566" y="2175172"/>
            <a:ext cx="17722862" cy="486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0D2673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Understanding Your Responsibilities:</a:t>
            </a:r>
            <a:r>
              <a:rPr lang="en-US" sz="7200" b="1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4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External Activities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4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COI Disclosures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4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Industry Relations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accent4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endParaRPr lang="en-US" sz="8000" b="1" dirty="0">
              <a:solidFill>
                <a:schemeClr val="accent4"/>
              </a:solidFill>
              <a:latin typeface="Avenir Book" panose="02000503020000020003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EBBBA2-2F37-9D69-CB5D-B072622B64E4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196" name="Google Shape;196;p18"/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97" name="Google Shape;197;p18"/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Google Shape;198;p18"/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557A1B-ADA3-43E0-174A-D367A34A8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ED2156-644E-5672-317B-05946EA5F60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  <p:pic>
        <p:nvPicPr>
          <p:cNvPr id="7" name="Picture 4" descr="bd06663_">
            <a:extLst>
              <a:ext uri="{FF2B5EF4-FFF2-40B4-BE49-F238E27FC236}">
                <a16:creationId xmlns:a16="http://schemas.microsoft.com/office/drawing/2014/main" id="{72C0398F-D7A5-0E27-1540-3E12BB45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143321" y="4874662"/>
            <a:ext cx="3629025" cy="275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779F0EAF-928C-B7A5-2A55-208E22B29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8">
            <a:extLst>
              <a:ext uri="{FF2B5EF4-FFF2-40B4-BE49-F238E27FC236}">
                <a16:creationId xmlns:a16="http://schemas.microsoft.com/office/drawing/2014/main" id="{9B52A234-B859-0BF0-9DD3-9F45894BB9B1}"/>
              </a:ext>
            </a:extLst>
          </p:cNvPr>
          <p:cNvGrpSpPr/>
          <p:nvPr/>
        </p:nvGrpSpPr>
        <p:grpSpPr>
          <a:xfrm>
            <a:off x="1" y="-1"/>
            <a:ext cx="5563824" cy="10287001"/>
            <a:chOff x="0" y="-46108"/>
            <a:chExt cx="4816593" cy="858908"/>
          </a:xfrm>
          <a:solidFill>
            <a:srgbClr val="0D2673"/>
          </a:solidFill>
        </p:grpSpPr>
        <p:sp>
          <p:nvSpPr>
            <p:cNvPr id="197" name="Google Shape;197;p18">
              <a:extLst>
                <a:ext uri="{FF2B5EF4-FFF2-40B4-BE49-F238E27FC236}">
                  <a16:creationId xmlns:a16="http://schemas.microsoft.com/office/drawing/2014/main" id="{A4B44E74-4399-25A9-078F-8FCEE108EF96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Google Shape;198;p18">
              <a:extLst>
                <a:ext uri="{FF2B5EF4-FFF2-40B4-BE49-F238E27FC236}">
                  <a16:creationId xmlns:a16="http://schemas.microsoft.com/office/drawing/2014/main" id="{2A9DBEF3-901B-5DCD-E1AA-14766B689A85}"/>
                </a:ext>
              </a:extLst>
            </p:cNvPr>
            <p:cNvSpPr txBox="1"/>
            <p:nvPr/>
          </p:nvSpPr>
          <p:spPr>
            <a:xfrm>
              <a:off x="0" y="-46108"/>
              <a:ext cx="4816593" cy="85890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D2CBCA2-E6C3-25CF-F12E-9465FA1AF22D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43186" y="5120641"/>
            <a:ext cx="10286998" cy="45719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80480-2BB2-FDA7-0A73-C5F8B15DED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1"/>
          <a:stretch/>
        </p:blipFill>
        <p:spPr bwMode="auto">
          <a:xfrm>
            <a:off x="354114" y="8387862"/>
            <a:ext cx="3532086" cy="1534281"/>
          </a:xfrm>
          <a:prstGeom prst="rect">
            <a:avLst/>
          </a:prstGeom>
          <a:solidFill>
            <a:srgbClr val="0D2673"/>
          </a:solidFill>
          <a:ln>
            <a:noFill/>
          </a:ln>
          <a:effectLst/>
        </p:spPr>
      </p:pic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59A14C15-48BB-F3C0-0324-05CA42DA9353}"/>
              </a:ext>
            </a:extLst>
          </p:cNvPr>
          <p:cNvSpPr txBox="1"/>
          <p:nvPr/>
        </p:nvSpPr>
        <p:spPr>
          <a:xfrm>
            <a:off x="1096855" y="1213952"/>
            <a:ext cx="3949209" cy="358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6500"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External Activities Generally Permitted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9742C3-51A3-017B-E7BC-B0772CA36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131062"/>
              </p:ext>
            </p:extLst>
          </p:nvPr>
        </p:nvGraphicFramePr>
        <p:xfrm>
          <a:off x="5942162" y="179319"/>
          <a:ext cx="11654658" cy="992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583B6CF-1277-6BB1-43AD-D5701597A0CE}"/>
              </a:ext>
            </a:extLst>
          </p:cNvPr>
          <p:cNvGrpSpPr/>
          <p:nvPr/>
        </p:nvGrpSpPr>
        <p:grpSpPr>
          <a:xfrm>
            <a:off x="1386403" y="5215148"/>
            <a:ext cx="3370112" cy="2757660"/>
            <a:chOff x="14630933" y="3051788"/>
            <a:chExt cx="3441700" cy="304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AD9C5A-9EF7-8996-FD27-F9CE37125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630933" y="3051788"/>
              <a:ext cx="3441700" cy="3048000"/>
            </a:xfrm>
            <a:prstGeom prst="rect">
              <a:avLst/>
            </a:prstGeom>
          </p:spPr>
        </p:pic>
        <p:sp>
          <p:nvSpPr>
            <p:cNvPr id="12" name="Google Shape;239;p19">
              <a:extLst>
                <a:ext uri="{FF2B5EF4-FFF2-40B4-BE49-F238E27FC236}">
                  <a16:creationId xmlns:a16="http://schemas.microsoft.com/office/drawing/2014/main" id="{AE00DC44-4177-D287-7881-F335582AEBE3}"/>
                </a:ext>
              </a:extLst>
            </p:cNvPr>
            <p:cNvSpPr txBox="1"/>
            <p:nvPr/>
          </p:nvSpPr>
          <p:spPr>
            <a:xfrm>
              <a:off x="15436611" y="3395034"/>
              <a:ext cx="1866920" cy="1261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29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0F1A38"/>
                  </a:solidFill>
                  <a:latin typeface="Avenir Book" panose="02000503020000020003" pitchFamily="2" charset="0"/>
                  <a:ea typeface="Inter Light"/>
                  <a:cs typeface="Aharoni" panose="020F0502020204030204" pitchFamily="34" charset="0"/>
                  <a:sym typeface="Inter Light"/>
                </a:rPr>
                <a:t>Prior Approval Required</a:t>
              </a:r>
              <a:endParaRPr sz="1600" b="1" dirty="0">
                <a:latin typeface="Avenir Book" panose="02000503020000020003" pitchFamily="2" charset="0"/>
                <a:cs typeface="Aharon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5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03635BCD-7DA2-B71F-ABE3-1FCC05E41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>
            <a:extLst>
              <a:ext uri="{FF2B5EF4-FFF2-40B4-BE49-F238E27FC236}">
                <a16:creationId xmlns:a16="http://schemas.microsoft.com/office/drawing/2014/main" id="{3D0BCC27-0CC4-131D-9EA7-2C064026FB84}"/>
              </a:ext>
            </a:extLst>
          </p:cNvPr>
          <p:cNvSpPr txBox="1"/>
          <p:nvPr/>
        </p:nvSpPr>
        <p:spPr>
          <a:xfrm>
            <a:off x="1677715" y="559261"/>
            <a:ext cx="14593321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Paid and Unpaid Appointments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at U.S. or Foreign Institutions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A34EE5-4469-B287-293D-727B3CF6885A}"/>
              </a:ext>
            </a:extLst>
          </p:cNvPr>
          <p:cNvSpPr txBox="1">
            <a:spLocks/>
          </p:cNvSpPr>
          <p:nvPr/>
        </p:nvSpPr>
        <p:spPr>
          <a:xfrm>
            <a:off x="973654" y="2710610"/>
            <a:ext cx="15297382" cy="512554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 algn="l"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sz="32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Until appointment is approved, refrain from:</a:t>
            </a:r>
          </a:p>
          <a:p>
            <a:pPr marL="914400" lvl="1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Signing an agreement, appointment letter, or other document</a:t>
            </a:r>
          </a:p>
          <a:p>
            <a:pPr marL="914400" lvl="1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Accepting payment</a:t>
            </a:r>
          </a:p>
          <a:p>
            <a:pPr marL="914400" lvl="1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Including the affiliation/title on your CV or publications</a:t>
            </a:r>
          </a:p>
          <a:p>
            <a:pPr marL="914400" lvl="1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Participating in any services for that institution</a:t>
            </a:r>
          </a:p>
          <a:p>
            <a:pPr marL="914400" lvl="1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3200" b="1" kern="12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457200" indent="-457200" algn="l"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sz="32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If paid, must execute a 3-way agreement between faculty, Emory, and other institution</a:t>
            </a:r>
          </a:p>
          <a:p>
            <a:pPr marL="457200" indent="-457200" algn="l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2400" b="1" dirty="0">
              <a:latin typeface="Avenir Book" panose="02000503020000020003" pitchFamily="2" charset="0"/>
            </a:endParaRPr>
          </a:p>
          <a:p>
            <a:pPr marL="457200" indent="-457200" algn="l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venir Book" panose="02000503020000020003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D5305C-4E02-2002-4E08-52D1D35E9B1C}"/>
              </a:ext>
            </a:extLst>
          </p:cNvPr>
          <p:cNvGrpSpPr/>
          <p:nvPr/>
        </p:nvGrpSpPr>
        <p:grpSpPr>
          <a:xfrm>
            <a:off x="14246352" y="256032"/>
            <a:ext cx="4049369" cy="3335885"/>
            <a:chOff x="14630933" y="3051788"/>
            <a:chExt cx="3441700" cy="304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71B44F-0C81-E388-A976-B73D7273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30933" y="3051788"/>
              <a:ext cx="3441700" cy="3048000"/>
            </a:xfrm>
            <a:prstGeom prst="rect">
              <a:avLst/>
            </a:prstGeom>
          </p:spPr>
        </p:pic>
        <p:sp>
          <p:nvSpPr>
            <p:cNvPr id="16" name="Google Shape;239;p19">
              <a:extLst>
                <a:ext uri="{FF2B5EF4-FFF2-40B4-BE49-F238E27FC236}">
                  <a16:creationId xmlns:a16="http://schemas.microsoft.com/office/drawing/2014/main" id="{B661F346-1F51-868C-D033-32ECF2411EF1}"/>
                </a:ext>
              </a:extLst>
            </p:cNvPr>
            <p:cNvSpPr txBox="1"/>
            <p:nvPr/>
          </p:nvSpPr>
          <p:spPr>
            <a:xfrm>
              <a:off x="15436611" y="3395034"/>
              <a:ext cx="1866920" cy="1216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29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0F1A38"/>
                  </a:solidFill>
                  <a:latin typeface="Avenir Book" panose="02000503020000020003" pitchFamily="2" charset="0"/>
                  <a:ea typeface="Inter Light"/>
                  <a:cs typeface="Aharoni" panose="020F0502020204030204" pitchFamily="34" charset="0"/>
                  <a:sym typeface="Inter Light"/>
                </a:rPr>
                <a:t>Prior Approval Required</a:t>
              </a:r>
              <a:endParaRPr sz="1800" b="1" dirty="0">
                <a:latin typeface="Avenir Book" panose="02000503020000020003" pitchFamily="2" charset="0"/>
                <a:cs typeface="Aharon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47E930-7402-C330-6253-151AFC8DCDD0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6" name="Google Shape;196;p18">
              <a:extLst>
                <a:ext uri="{FF2B5EF4-FFF2-40B4-BE49-F238E27FC236}">
                  <a16:creationId xmlns:a16="http://schemas.microsoft.com/office/drawing/2014/main" id="{8A89AE00-F7EA-D3CC-49AC-28219EEF3D02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9" name="Google Shape;197;p18">
                <a:extLst>
                  <a:ext uri="{FF2B5EF4-FFF2-40B4-BE49-F238E27FC236}">
                    <a16:creationId xmlns:a16="http://schemas.microsoft.com/office/drawing/2014/main" id="{D7364F51-3636-6D9B-08C4-BB7D97C3F88A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Google Shape;198;p18">
                <a:extLst>
                  <a:ext uri="{FF2B5EF4-FFF2-40B4-BE49-F238E27FC236}">
                    <a16:creationId xmlns:a16="http://schemas.microsoft.com/office/drawing/2014/main" id="{F9C094CD-2A0F-F522-74E1-CAF6DE50020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EE1E6A-D5F1-285F-4B4F-E24E0EA57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F15E74-B276-E20A-1965-593FF331BD9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48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1EA7AD6B-3AE7-69C5-94F9-7404ADD94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8">
            <a:extLst>
              <a:ext uri="{FF2B5EF4-FFF2-40B4-BE49-F238E27FC236}">
                <a16:creationId xmlns:a16="http://schemas.microsoft.com/office/drawing/2014/main" id="{AF26F097-02C8-C448-CE50-FCDEB394DE98}"/>
              </a:ext>
            </a:extLst>
          </p:cNvPr>
          <p:cNvGrpSpPr/>
          <p:nvPr/>
        </p:nvGrpSpPr>
        <p:grpSpPr>
          <a:xfrm>
            <a:off x="1" y="-1"/>
            <a:ext cx="4956047" cy="10287001"/>
            <a:chOff x="0" y="-46108"/>
            <a:chExt cx="4816593" cy="858908"/>
          </a:xfrm>
          <a:solidFill>
            <a:srgbClr val="0D2673"/>
          </a:solidFill>
        </p:grpSpPr>
        <p:sp>
          <p:nvSpPr>
            <p:cNvPr id="197" name="Google Shape;197;p18">
              <a:extLst>
                <a:ext uri="{FF2B5EF4-FFF2-40B4-BE49-F238E27FC236}">
                  <a16:creationId xmlns:a16="http://schemas.microsoft.com/office/drawing/2014/main" id="{3FD0CF44-2696-2A84-B973-36372CD4868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Google Shape;198;p18">
              <a:extLst>
                <a:ext uri="{FF2B5EF4-FFF2-40B4-BE49-F238E27FC236}">
                  <a16:creationId xmlns:a16="http://schemas.microsoft.com/office/drawing/2014/main" id="{4278CBF1-2D6C-9622-8271-BC321499A5D8}"/>
                </a:ext>
              </a:extLst>
            </p:cNvPr>
            <p:cNvSpPr txBox="1"/>
            <p:nvPr/>
          </p:nvSpPr>
          <p:spPr>
            <a:xfrm>
              <a:off x="0" y="-46108"/>
              <a:ext cx="4816593" cy="85890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2AD21CD-AA4F-4DC2-58E3-A3DA26413E3E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-174033" y="5105470"/>
            <a:ext cx="10286998" cy="45719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77130-249E-87D9-BC3E-5958B67A9F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1"/>
          <a:stretch/>
        </p:blipFill>
        <p:spPr bwMode="auto">
          <a:xfrm>
            <a:off x="354114" y="8387862"/>
            <a:ext cx="3532086" cy="1534281"/>
          </a:xfrm>
          <a:prstGeom prst="rect">
            <a:avLst/>
          </a:prstGeom>
          <a:solidFill>
            <a:srgbClr val="0D2673"/>
          </a:solidFill>
          <a:ln>
            <a:noFill/>
          </a:ln>
          <a:effectLst/>
        </p:spPr>
      </p:pic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751A9C17-4025-030D-7B23-A77A8B526F29}"/>
              </a:ext>
            </a:extLst>
          </p:cNvPr>
          <p:cNvSpPr txBox="1"/>
          <p:nvPr/>
        </p:nvSpPr>
        <p:spPr>
          <a:xfrm>
            <a:off x="354114" y="2548111"/>
            <a:ext cx="3949209" cy="358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6500"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Prohibited</a:t>
            </a:r>
          </a:p>
          <a:p>
            <a:pPr marL="0" lvl="0" indent="0"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6500"/>
            </a:pPr>
            <a:r>
              <a:rPr lang="en-US" sz="6000" dirty="0">
                <a:solidFill>
                  <a:schemeClr val="lt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External</a:t>
            </a:r>
            <a:r>
              <a:rPr lang="en-US" sz="6000" b="0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Activities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25E1FC1-D922-7C39-818E-3054FDF97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729021"/>
              </p:ext>
            </p:extLst>
          </p:nvPr>
        </p:nvGraphicFramePr>
        <p:xfrm>
          <a:off x="5202985" y="223936"/>
          <a:ext cx="12307775" cy="978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A red circle with a cross in it&#10;&#10;Description automatically generated">
            <a:extLst>
              <a:ext uri="{FF2B5EF4-FFF2-40B4-BE49-F238E27FC236}">
                <a16:creationId xmlns:a16="http://schemas.microsoft.com/office/drawing/2014/main" id="{DB89EED9-D1F7-4CD1-42EE-EF685DAD2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40636" y="5524552"/>
            <a:ext cx="1928344" cy="19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80C9400E-F491-AFB1-DDA5-CCF71980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>
            <a:extLst>
              <a:ext uri="{FF2B5EF4-FFF2-40B4-BE49-F238E27FC236}">
                <a16:creationId xmlns:a16="http://schemas.microsoft.com/office/drawing/2014/main" id="{DD159070-4A43-443F-73A5-C0E8077CD4E8}"/>
              </a:ext>
            </a:extLst>
          </p:cNvPr>
          <p:cNvSpPr txBox="1"/>
          <p:nvPr/>
        </p:nvSpPr>
        <p:spPr>
          <a:xfrm>
            <a:off x="2305780" y="364857"/>
            <a:ext cx="120412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External Activity Review Process </a:t>
            </a:r>
          </a:p>
        </p:txBody>
      </p:sp>
      <p:grpSp>
        <p:nvGrpSpPr>
          <p:cNvPr id="4" name="Google Shape;280;p17">
            <a:extLst>
              <a:ext uri="{FF2B5EF4-FFF2-40B4-BE49-F238E27FC236}">
                <a16:creationId xmlns:a16="http://schemas.microsoft.com/office/drawing/2014/main" id="{0B39A6E0-5F8C-ED6B-B9A0-43E118CE3583}"/>
              </a:ext>
            </a:extLst>
          </p:cNvPr>
          <p:cNvGrpSpPr/>
          <p:nvPr/>
        </p:nvGrpSpPr>
        <p:grpSpPr>
          <a:xfrm>
            <a:off x="814066" y="5410003"/>
            <a:ext cx="12011875" cy="2080933"/>
            <a:chOff x="0" y="-96440"/>
            <a:chExt cx="19438441" cy="2774576"/>
          </a:xfrm>
          <a:solidFill>
            <a:srgbClr val="83CCF2"/>
          </a:solidFill>
        </p:grpSpPr>
        <p:grpSp>
          <p:nvGrpSpPr>
            <p:cNvPr id="10" name="Google Shape;281;p17">
              <a:extLst>
                <a:ext uri="{FF2B5EF4-FFF2-40B4-BE49-F238E27FC236}">
                  <a16:creationId xmlns:a16="http://schemas.microsoft.com/office/drawing/2014/main" id="{D19D05CF-3DFD-5AFC-9800-EC52844D304B}"/>
                </a:ext>
              </a:extLst>
            </p:cNvPr>
            <p:cNvGrpSpPr/>
            <p:nvPr/>
          </p:nvGrpSpPr>
          <p:grpSpPr>
            <a:xfrm>
              <a:off x="0" y="492726"/>
              <a:ext cx="19438441" cy="2185410"/>
              <a:chOff x="0" y="-19050"/>
              <a:chExt cx="3839692" cy="431686"/>
            </a:xfrm>
            <a:grpFill/>
          </p:grpSpPr>
          <p:sp>
            <p:nvSpPr>
              <p:cNvPr id="14" name="Google Shape;282;p17">
                <a:extLst>
                  <a:ext uri="{FF2B5EF4-FFF2-40B4-BE49-F238E27FC236}">
                    <a16:creationId xmlns:a16="http://schemas.microsoft.com/office/drawing/2014/main" id="{990057A9-7333-50DB-89E1-DFD27CE4DBF0}"/>
                  </a:ext>
                </a:extLst>
              </p:cNvPr>
              <p:cNvSpPr/>
              <p:nvPr/>
            </p:nvSpPr>
            <p:spPr>
              <a:xfrm>
                <a:off x="0" y="0"/>
                <a:ext cx="3839692" cy="412636"/>
              </a:xfrm>
              <a:custGeom>
                <a:avLst/>
                <a:gdLst/>
                <a:ahLst/>
                <a:cxnLst/>
                <a:rect l="l" t="t" r="r" b="b"/>
                <a:pathLst>
                  <a:path w="3839692" h="412636" extrusionOk="0">
                    <a:moveTo>
                      <a:pt x="0" y="0"/>
                    </a:moveTo>
                    <a:lnTo>
                      <a:pt x="3839692" y="0"/>
                    </a:lnTo>
                    <a:lnTo>
                      <a:pt x="3839692" y="412636"/>
                    </a:lnTo>
                    <a:lnTo>
                      <a:pt x="0" y="4126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Google Shape;283;p17">
                <a:extLst>
                  <a:ext uri="{FF2B5EF4-FFF2-40B4-BE49-F238E27FC236}">
                    <a16:creationId xmlns:a16="http://schemas.microsoft.com/office/drawing/2014/main" id="{358F851E-7A33-730D-7DB7-EE75AFDFDDC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839692" cy="4316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284;p17">
              <a:extLst>
                <a:ext uri="{FF2B5EF4-FFF2-40B4-BE49-F238E27FC236}">
                  <a16:creationId xmlns:a16="http://schemas.microsoft.com/office/drawing/2014/main" id="{BEC14AE0-D944-44CF-EAA9-0C10F5D9CA62}"/>
                </a:ext>
              </a:extLst>
            </p:cNvPr>
            <p:cNvGrpSpPr/>
            <p:nvPr/>
          </p:nvGrpSpPr>
          <p:grpSpPr>
            <a:xfrm>
              <a:off x="0" y="-96440"/>
              <a:ext cx="19438441" cy="685607"/>
              <a:chOff x="0" y="-19050"/>
              <a:chExt cx="3839692" cy="135429"/>
            </a:xfrm>
            <a:grpFill/>
          </p:grpSpPr>
          <p:sp>
            <p:nvSpPr>
              <p:cNvPr id="12" name="Google Shape;285;p17">
                <a:extLst>
                  <a:ext uri="{FF2B5EF4-FFF2-40B4-BE49-F238E27FC236}">
                    <a16:creationId xmlns:a16="http://schemas.microsoft.com/office/drawing/2014/main" id="{5CBBDD0A-05BE-F4F7-BE9A-C05F29D2D36F}"/>
                  </a:ext>
                </a:extLst>
              </p:cNvPr>
              <p:cNvSpPr/>
              <p:nvPr/>
            </p:nvSpPr>
            <p:spPr>
              <a:xfrm>
                <a:off x="0" y="0"/>
                <a:ext cx="3839692" cy="116379"/>
              </a:xfrm>
              <a:custGeom>
                <a:avLst/>
                <a:gdLst/>
                <a:ahLst/>
                <a:cxnLst/>
                <a:rect l="l" t="t" r="r" b="b"/>
                <a:pathLst>
                  <a:path w="3839692" h="116379" extrusionOk="0">
                    <a:moveTo>
                      <a:pt x="203200" y="0"/>
                    </a:moveTo>
                    <a:lnTo>
                      <a:pt x="3636492" y="0"/>
                    </a:lnTo>
                    <a:lnTo>
                      <a:pt x="3839692" y="116379"/>
                    </a:lnTo>
                    <a:lnTo>
                      <a:pt x="0" y="116379"/>
                    </a:lnTo>
                    <a:lnTo>
                      <a:pt x="2032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Google Shape;286;p17">
                <a:extLst>
                  <a:ext uri="{FF2B5EF4-FFF2-40B4-BE49-F238E27FC236}">
                    <a16:creationId xmlns:a16="http://schemas.microsoft.com/office/drawing/2014/main" id="{49CA8F82-2631-E071-CB41-D3F72D5EBEC8}"/>
                  </a:ext>
                </a:extLst>
              </p:cNvPr>
              <p:cNvSpPr txBox="1"/>
              <p:nvPr/>
            </p:nvSpPr>
            <p:spPr>
              <a:xfrm>
                <a:off x="127000" y="-19050"/>
                <a:ext cx="3585692" cy="1354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" name="Google Shape;287;p17">
            <a:extLst>
              <a:ext uri="{FF2B5EF4-FFF2-40B4-BE49-F238E27FC236}">
                <a16:creationId xmlns:a16="http://schemas.microsoft.com/office/drawing/2014/main" id="{5F592C71-D601-9927-EEFC-DE5099224FE2}"/>
              </a:ext>
            </a:extLst>
          </p:cNvPr>
          <p:cNvGrpSpPr/>
          <p:nvPr/>
        </p:nvGrpSpPr>
        <p:grpSpPr>
          <a:xfrm>
            <a:off x="1199990" y="4174415"/>
            <a:ext cx="11057467" cy="1675606"/>
            <a:chOff x="0" y="-77656"/>
            <a:chExt cx="15652189" cy="2234141"/>
          </a:xfrm>
        </p:grpSpPr>
        <p:grpSp>
          <p:nvGrpSpPr>
            <p:cNvPr id="17" name="Google Shape;288;p17">
              <a:extLst>
                <a:ext uri="{FF2B5EF4-FFF2-40B4-BE49-F238E27FC236}">
                  <a16:creationId xmlns:a16="http://schemas.microsoft.com/office/drawing/2014/main" id="{C6660F7E-2883-9EA3-7409-183C198B61A0}"/>
                </a:ext>
              </a:extLst>
            </p:cNvPr>
            <p:cNvGrpSpPr/>
            <p:nvPr/>
          </p:nvGrpSpPr>
          <p:grpSpPr>
            <a:xfrm>
              <a:off x="0" y="396752"/>
              <a:ext cx="15652189" cy="1759733"/>
              <a:chOff x="0" y="-19050"/>
              <a:chExt cx="3839692" cy="431686"/>
            </a:xfrm>
          </p:grpSpPr>
          <p:sp>
            <p:nvSpPr>
              <p:cNvPr id="21" name="Google Shape;289;p17">
                <a:extLst>
                  <a:ext uri="{FF2B5EF4-FFF2-40B4-BE49-F238E27FC236}">
                    <a16:creationId xmlns:a16="http://schemas.microsoft.com/office/drawing/2014/main" id="{46EB838B-EFC2-6424-3B67-BBBCDA241EBD}"/>
                  </a:ext>
                </a:extLst>
              </p:cNvPr>
              <p:cNvSpPr/>
              <p:nvPr/>
            </p:nvSpPr>
            <p:spPr>
              <a:xfrm>
                <a:off x="0" y="0"/>
                <a:ext cx="3839692" cy="412636"/>
              </a:xfrm>
              <a:custGeom>
                <a:avLst/>
                <a:gdLst/>
                <a:ahLst/>
                <a:cxnLst/>
                <a:rect l="l" t="t" r="r" b="b"/>
                <a:pathLst>
                  <a:path w="3839692" h="412636" extrusionOk="0">
                    <a:moveTo>
                      <a:pt x="0" y="0"/>
                    </a:moveTo>
                    <a:lnTo>
                      <a:pt x="3839692" y="0"/>
                    </a:lnTo>
                    <a:lnTo>
                      <a:pt x="3839692" y="412636"/>
                    </a:lnTo>
                    <a:lnTo>
                      <a:pt x="0" y="412636"/>
                    </a:lnTo>
                    <a:close/>
                  </a:path>
                </a:pathLst>
              </a:custGeom>
              <a:solidFill>
                <a:srgbClr val="00B4D8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Google Shape;290;p17">
                <a:extLst>
                  <a:ext uri="{FF2B5EF4-FFF2-40B4-BE49-F238E27FC236}">
                    <a16:creationId xmlns:a16="http://schemas.microsoft.com/office/drawing/2014/main" id="{D844EB15-0568-F299-DD44-E517141C158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839692" cy="431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291;p17">
              <a:extLst>
                <a:ext uri="{FF2B5EF4-FFF2-40B4-BE49-F238E27FC236}">
                  <a16:creationId xmlns:a16="http://schemas.microsoft.com/office/drawing/2014/main" id="{DE121B3D-8A96-1E78-6026-3CC5E1D243B7}"/>
                </a:ext>
              </a:extLst>
            </p:cNvPr>
            <p:cNvGrpSpPr/>
            <p:nvPr/>
          </p:nvGrpSpPr>
          <p:grpSpPr>
            <a:xfrm>
              <a:off x="0" y="-77656"/>
              <a:ext cx="15652189" cy="552064"/>
              <a:chOff x="0" y="-19050"/>
              <a:chExt cx="3839692" cy="135429"/>
            </a:xfrm>
          </p:grpSpPr>
          <p:sp>
            <p:nvSpPr>
              <p:cNvPr id="19" name="Google Shape;292;p17">
                <a:extLst>
                  <a:ext uri="{FF2B5EF4-FFF2-40B4-BE49-F238E27FC236}">
                    <a16:creationId xmlns:a16="http://schemas.microsoft.com/office/drawing/2014/main" id="{C47F22BD-CE14-856E-B6DE-BA744D846919}"/>
                  </a:ext>
                </a:extLst>
              </p:cNvPr>
              <p:cNvSpPr/>
              <p:nvPr/>
            </p:nvSpPr>
            <p:spPr>
              <a:xfrm>
                <a:off x="0" y="0"/>
                <a:ext cx="3839692" cy="116379"/>
              </a:xfrm>
              <a:custGeom>
                <a:avLst/>
                <a:gdLst/>
                <a:ahLst/>
                <a:cxnLst/>
                <a:rect l="l" t="t" r="r" b="b"/>
                <a:pathLst>
                  <a:path w="3839692" h="116379" extrusionOk="0">
                    <a:moveTo>
                      <a:pt x="203200" y="0"/>
                    </a:moveTo>
                    <a:lnTo>
                      <a:pt x="3636492" y="0"/>
                    </a:lnTo>
                    <a:lnTo>
                      <a:pt x="3839692" y="116379"/>
                    </a:lnTo>
                    <a:lnTo>
                      <a:pt x="0" y="116379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77B6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Google Shape;293;p17">
                <a:extLst>
                  <a:ext uri="{FF2B5EF4-FFF2-40B4-BE49-F238E27FC236}">
                    <a16:creationId xmlns:a16="http://schemas.microsoft.com/office/drawing/2014/main" id="{2E2D212B-5D35-0909-FC0A-0D91A9014B33}"/>
                  </a:ext>
                </a:extLst>
              </p:cNvPr>
              <p:cNvSpPr txBox="1"/>
              <p:nvPr/>
            </p:nvSpPr>
            <p:spPr>
              <a:xfrm>
                <a:off x="127000" y="-19050"/>
                <a:ext cx="3585692" cy="135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294;p17">
            <a:extLst>
              <a:ext uri="{FF2B5EF4-FFF2-40B4-BE49-F238E27FC236}">
                <a16:creationId xmlns:a16="http://schemas.microsoft.com/office/drawing/2014/main" id="{2E92ABF8-EE2C-A94E-7D52-705D73A15D10}"/>
              </a:ext>
            </a:extLst>
          </p:cNvPr>
          <p:cNvGrpSpPr/>
          <p:nvPr/>
        </p:nvGrpSpPr>
        <p:grpSpPr>
          <a:xfrm>
            <a:off x="1760862" y="2878092"/>
            <a:ext cx="9888145" cy="1357556"/>
            <a:chOff x="0" y="-62916"/>
            <a:chExt cx="12681214" cy="1810074"/>
          </a:xfrm>
        </p:grpSpPr>
        <p:grpSp>
          <p:nvGrpSpPr>
            <p:cNvPr id="24" name="Google Shape;295;p17">
              <a:extLst>
                <a:ext uri="{FF2B5EF4-FFF2-40B4-BE49-F238E27FC236}">
                  <a16:creationId xmlns:a16="http://schemas.microsoft.com/office/drawing/2014/main" id="{7E6C678D-9BFD-0CA8-3F3F-424BB52A6AF6}"/>
                </a:ext>
              </a:extLst>
            </p:cNvPr>
            <p:cNvGrpSpPr/>
            <p:nvPr/>
          </p:nvGrpSpPr>
          <p:grpSpPr>
            <a:xfrm>
              <a:off x="0" y="321444"/>
              <a:ext cx="12681214" cy="1425714"/>
              <a:chOff x="0" y="-19050"/>
              <a:chExt cx="3839692" cy="431686"/>
            </a:xfrm>
          </p:grpSpPr>
          <p:sp>
            <p:nvSpPr>
              <p:cNvPr id="28" name="Google Shape;296;p17">
                <a:extLst>
                  <a:ext uri="{FF2B5EF4-FFF2-40B4-BE49-F238E27FC236}">
                    <a16:creationId xmlns:a16="http://schemas.microsoft.com/office/drawing/2014/main" id="{8429266E-01E8-26B0-2D9C-D8F354C45716}"/>
                  </a:ext>
                </a:extLst>
              </p:cNvPr>
              <p:cNvSpPr/>
              <p:nvPr/>
            </p:nvSpPr>
            <p:spPr>
              <a:xfrm>
                <a:off x="0" y="0"/>
                <a:ext cx="3839692" cy="412636"/>
              </a:xfrm>
              <a:custGeom>
                <a:avLst/>
                <a:gdLst/>
                <a:ahLst/>
                <a:cxnLst/>
                <a:rect l="l" t="t" r="r" b="b"/>
                <a:pathLst>
                  <a:path w="3839692" h="412636" extrusionOk="0">
                    <a:moveTo>
                      <a:pt x="0" y="0"/>
                    </a:moveTo>
                    <a:lnTo>
                      <a:pt x="3839692" y="0"/>
                    </a:lnTo>
                    <a:lnTo>
                      <a:pt x="3839692" y="412636"/>
                    </a:lnTo>
                    <a:lnTo>
                      <a:pt x="0" y="412636"/>
                    </a:lnTo>
                    <a:close/>
                  </a:path>
                </a:pathLst>
              </a:custGeom>
              <a:solidFill>
                <a:srgbClr val="023E8A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Google Shape;297;p17">
                <a:extLst>
                  <a:ext uri="{FF2B5EF4-FFF2-40B4-BE49-F238E27FC236}">
                    <a16:creationId xmlns:a16="http://schemas.microsoft.com/office/drawing/2014/main" id="{61C44F63-C1F8-77C0-933D-D81B8F5C652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839692" cy="431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98;p17">
              <a:extLst>
                <a:ext uri="{FF2B5EF4-FFF2-40B4-BE49-F238E27FC236}">
                  <a16:creationId xmlns:a16="http://schemas.microsoft.com/office/drawing/2014/main" id="{FFB4A580-3DAA-4302-2F83-B1019BB4740B}"/>
                </a:ext>
              </a:extLst>
            </p:cNvPr>
            <p:cNvGrpSpPr/>
            <p:nvPr/>
          </p:nvGrpSpPr>
          <p:grpSpPr>
            <a:xfrm>
              <a:off x="0" y="-62916"/>
              <a:ext cx="12681214" cy="447276"/>
              <a:chOff x="0" y="-19050"/>
              <a:chExt cx="3839692" cy="135429"/>
            </a:xfrm>
          </p:grpSpPr>
          <p:sp>
            <p:nvSpPr>
              <p:cNvPr id="26" name="Google Shape;299;p17">
                <a:extLst>
                  <a:ext uri="{FF2B5EF4-FFF2-40B4-BE49-F238E27FC236}">
                    <a16:creationId xmlns:a16="http://schemas.microsoft.com/office/drawing/2014/main" id="{787CA6D3-1ECD-8708-D999-3B4D276691D7}"/>
                  </a:ext>
                </a:extLst>
              </p:cNvPr>
              <p:cNvSpPr/>
              <p:nvPr/>
            </p:nvSpPr>
            <p:spPr>
              <a:xfrm>
                <a:off x="0" y="0"/>
                <a:ext cx="3839692" cy="116379"/>
              </a:xfrm>
              <a:custGeom>
                <a:avLst/>
                <a:gdLst/>
                <a:ahLst/>
                <a:cxnLst/>
                <a:rect l="l" t="t" r="r" b="b"/>
                <a:pathLst>
                  <a:path w="3839692" h="116379" extrusionOk="0">
                    <a:moveTo>
                      <a:pt x="203200" y="0"/>
                    </a:moveTo>
                    <a:lnTo>
                      <a:pt x="3636492" y="0"/>
                    </a:lnTo>
                    <a:lnTo>
                      <a:pt x="3839692" y="116379"/>
                    </a:lnTo>
                    <a:lnTo>
                      <a:pt x="0" y="116379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33472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Google Shape;300;p17">
                <a:extLst>
                  <a:ext uri="{FF2B5EF4-FFF2-40B4-BE49-F238E27FC236}">
                    <a16:creationId xmlns:a16="http://schemas.microsoft.com/office/drawing/2014/main" id="{74B713F9-B07D-5978-BA07-5EF5B48EDF32}"/>
                  </a:ext>
                </a:extLst>
              </p:cNvPr>
              <p:cNvSpPr txBox="1"/>
              <p:nvPr/>
            </p:nvSpPr>
            <p:spPr>
              <a:xfrm>
                <a:off x="127000" y="-19050"/>
                <a:ext cx="3585692" cy="135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" name="Google Shape;301;p17">
            <a:extLst>
              <a:ext uri="{FF2B5EF4-FFF2-40B4-BE49-F238E27FC236}">
                <a16:creationId xmlns:a16="http://schemas.microsoft.com/office/drawing/2014/main" id="{48EC237F-8B12-B027-F549-66B48AFED0FF}"/>
              </a:ext>
            </a:extLst>
          </p:cNvPr>
          <p:cNvGrpSpPr/>
          <p:nvPr/>
        </p:nvGrpSpPr>
        <p:grpSpPr>
          <a:xfrm>
            <a:off x="2305780" y="1870450"/>
            <a:ext cx="8742123" cy="1068369"/>
            <a:chOff x="0" y="-49513"/>
            <a:chExt cx="9979859" cy="1424491"/>
          </a:xfrm>
        </p:grpSpPr>
        <p:grpSp>
          <p:nvGrpSpPr>
            <p:cNvPr id="31" name="Google Shape;302;p17">
              <a:extLst>
                <a:ext uri="{FF2B5EF4-FFF2-40B4-BE49-F238E27FC236}">
                  <a16:creationId xmlns:a16="http://schemas.microsoft.com/office/drawing/2014/main" id="{0A89D9E4-E428-C838-C7F3-8C323DD74456}"/>
                </a:ext>
              </a:extLst>
            </p:cNvPr>
            <p:cNvGrpSpPr/>
            <p:nvPr/>
          </p:nvGrpSpPr>
          <p:grpSpPr>
            <a:xfrm>
              <a:off x="0" y="252971"/>
              <a:ext cx="9979859" cy="1122007"/>
              <a:chOff x="0" y="-19050"/>
              <a:chExt cx="3839692" cy="431686"/>
            </a:xfrm>
          </p:grpSpPr>
          <p:sp>
            <p:nvSpPr>
              <p:cNvPr id="35" name="Google Shape;303;p17">
                <a:extLst>
                  <a:ext uri="{FF2B5EF4-FFF2-40B4-BE49-F238E27FC236}">
                    <a16:creationId xmlns:a16="http://schemas.microsoft.com/office/drawing/2014/main" id="{5014EC52-CE54-D224-CDC3-0CCFF3E9C038}"/>
                  </a:ext>
                </a:extLst>
              </p:cNvPr>
              <p:cNvSpPr/>
              <p:nvPr/>
            </p:nvSpPr>
            <p:spPr>
              <a:xfrm>
                <a:off x="0" y="0"/>
                <a:ext cx="3839692" cy="412636"/>
              </a:xfrm>
              <a:custGeom>
                <a:avLst/>
                <a:gdLst/>
                <a:ahLst/>
                <a:cxnLst/>
                <a:rect l="l" t="t" r="r" b="b"/>
                <a:pathLst>
                  <a:path w="3839692" h="412636" extrusionOk="0">
                    <a:moveTo>
                      <a:pt x="0" y="0"/>
                    </a:moveTo>
                    <a:lnTo>
                      <a:pt x="3839692" y="0"/>
                    </a:lnTo>
                    <a:lnTo>
                      <a:pt x="3839692" y="412636"/>
                    </a:lnTo>
                    <a:lnTo>
                      <a:pt x="0" y="412636"/>
                    </a:lnTo>
                    <a:close/>
                  </a:path>
                </a:pathLst>
              </a:custGeom>
              <a:solidFill>
                <a:srgbClr val="03045E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Google Shape;304;p17">
                <a:extLst>
                  <a:ext uri="{FF2B5EF4-FFF2-40B4-BE49-F238E27FC236}">
                    <a16:creationId xmlns:a16="http://schemas.microsoft.com/office/drawing/2014/main" id="{87DDBCE2-1793-A9AE-641B-79A2A2B81252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839692" cy="431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305;p17">
              <a:extLst>
                <a:ext uri="{FF2B5EF4-FFF2-40B4-BE49-F238E27FC236}">
                  <a16:creationId xmlns:a16="http://schemas.microsoft.com/office/drawing/2014/main" id="{F7452AC3-E7CF-D6C8-7779-BA4BEAD0F750}"/>
                </a:ext>
              </a:extLst>
            </p:cNvPr>
            <p:cNvGrpSpPr/>
            <p:nvPr/>
          </p:nvGrpSpPr>
          <p:grpSpPr>
            <a:xfrm>
              <a:off x="0" y="-49513"/>
              <a:ext cx="9979859" cy="351997"/>
              <a:chOff x="0" y="-19050"/>
              <a:chExt cx="3839692" cy="135429"/>
            </a:xfrm>
          </p:grpSpPr>
          <p:sp>
            <p:nvSpPr>
              <p:cNvPr id="33" name="Google Shape;306;p17">
                <a:extLst>
                  <a:ext uri="{FF2B5EF4-FFF2-40B4-BE49-F238E27FC236}">
                    <a16:creationId xmlns:a16="http://schemas.microsoft.com/office/drawing/2014/main" id="{ADE2FC9B-2D59-1B45-B3CF-5F53BB56A23B}"/>
                  </a:ext>
                </a:extLst>
              </p:cNvPr>
              <p:cNvSpPr/>
              <p:nvPr/>
            </p:nvSpPr>
            <p:spPr>
              <a:xfrm>
                <a:off x="0" y="0"/>
                <a:ext cx="3839692" cy="116379"/>
              </a:xfrm>
              <a:custGeom>
                <a:avLst/>
                <a:gdLst/>
                <a:ahLst/>
                <a:cxnLst/>
                <a:rect l="l" t="t" r="r" b="b"/>
                <a:pathLst>
                  <a:path w="3839692" h="116379" extrusionOk="0">
                    <a:moveTo>
                      <a:pt x="203200" y="0"/>
                    </a:moveTo>
                    <a:lnTo>
                      <a:pt x="3636492" y="0"/>
                    </a:lnTo>
                    <a:lnTo>
                      <a:pt x="3839692" y="116379"/>
                    </a:lnTo>
                    <a:lnTo>
                      <a:pt x="0" y="116379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1025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Google Shape;307;p17">
                <a:extLst>
                  <a:ext uri="{FF2B5EF4-FFF2-40B4-BE49-F238E27FC236}">
                    <a16:creationId xmlns:a16="http://schemas.microsoft.com/office/drawing/2014/main" id="{7955D498-E17D-1398-9D47-4BAB75153C83}"/>
                  </a:ext>
                </a:extLst>
              </p:cNvPr>
              <p:cNvSpPr txBox="1"/>
              <p:nvPr/>
            </p:nvSpPr>
            <p:spPr>
              <a:xfrm>
                <a:off x="127000" y="-19050"/>
                <a:ext cx="3585692" cy="135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" name="Google Shape;322;p17">
            <a:extLst>
              <a:ext uri="{FF2B5EF4-FFF2-40B4-BE49-F238E27FC236}">
                <a16:creationId xmlns:a16="http://schemas.microsoft.com/office/drawing/2014/main" id="{194FE633-7974-9BDE-9FBA-E66FA0D1617C}"/>
              </a:ext>
            </a:extLst>
          </p:cNvPr>
          <p:cNvSpPr txBox="1"/>
          <p:nvPr/>
        </p:nvSpPr>
        <p:spPr>
          <a:xfrm>
            <a:off x="2166927" y="6317872"/>
            <a:ext cx="9366118" cy="6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  <a:ea typeface="Cardo"/>
                <a:cs typeface="Cardo"/>
                <a:sym typeface="Montserrat"/>
              </a:rPr>
              <a:t>4. Additional Review (if applicable)</a:t>
            </a:r>
            <a:endParaRPr sz="3200" b="1" dirty="0">
              <a:solidFill>
                <a:schemeClr val="bg1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05F146D-948F-537C-721F-B0912DD70069}"/>
              </a:ext>
            </a:extLst>
          </p:cNvPr>
          <p:cNvSpPr txBox="1"/>
          <p:nvPr/>
        </p:nvSpPr>
        <p:spPr>
          <a:xfrm>
            <a:off x="1650302" y="4926761"/>
            <a:ext cx="10241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  <a:ea typeface="Cardo"/>
                <a:cs typeface="Cardo"/>
                <a:sym typeface="Montserrat"/>
              </a:rPr>
              <a:t>3. SOM Dean’s Office Review and Revisions</a:t>
            </a:r>
            <a:endParaRPr lang="en-US" sz="3200" b="1" dirty="0">
              <a:solidFill>
                <a:schemeClr val="bg1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F366DF2-CCAE-032D-1FD9-0561F87C5845}"/>
              </a:ext>
            </a:extLst>
          </p:cNvPr>
          <p:cNvSpPr txBox="1"/>
          <p:nvPr/>
        </p:nvSpPr>
        <p:spPr>
          <a:xfrm>
            <a:off x="1608011" y="3442922"/>
            <a:ext cx="10241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  <a:ea typeface="Cardo"/>
                <a:cs typeface="Cardo"/>
                <a:sym typeface="Montserrat"/>
              </a:rPr>
              <a:t>2. SOM Department Review</a:t>
            </a:r>
            <a:endParaRPr lang="en-US" sz="3200" b="1" dirty="0">
              <a:solidFill>
                <a:schemeClr val="bg1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14EB676-FDA2-D632-22DA-DFAA42F499BF}"/>
              </a:ext>
            </a:extLst>
          </p:cNvPr>
          <p:cNvSpPr txBox="1"/>
          <p:nvPr/>
        </p:nvSpPr>
        <p:spPr>
          <a:xfrm>
            <a:off x="1407584" y="2176002"/>
            <a:ext cx="10241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  <a:ea typeface="Cardo"/>
                <a:cs typeface="Cardo"/>
                <a:sym typeface="Montserrat"/>
              </a:rPr>
              <a:t>1. Submit Request via eDisclose</a:t>
            </a:r>
            <a:endParaRPr lang="en-US" sz="3200" b="1" dirty="0">
              <a:solidFill>
                <a:schemeClr val="bg1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CAFA93B-1D28-4559-306E-61A0BD6862C8}"/>
              </a:ext>
            </a:extLst>
          </p:cNvPr>
          <p:cNvSpPr txBox="1"/>
          <p:nvPr/>
        </p:nvSpPr>
        <p:spPr>
          <a:xfrm>
            <a:off x="17194696" y="-115293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41D7A9E-0F2E-8182-6FEE-053BF55FD430}"/>
              </a:ext>
            </a:extLst>
          </p:cNvPr>
          <p:cNvSpPr txBox="1"/>
          <p:nvPr/>
        </p:nvSpPr>
        <p:spPr>
          <a:xfrm>
            <a:off x="14073809" y="37768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5430295-865F-C584-A7B6-1BE66A8F692A}"/>
              </a:ext>
            </a:extLst>
          </p:cNvPr>
          <p:cNvSpPr/>
          <p:nvPr/>
        </p:nvSpPr>
        <p:spPr>
          <a:xfrm>
            <a:off x="13365243" y="790722"/>
            <a:ext cx="4683576" cy="67825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Additional Reviews</a:t>
            </a:r>
          </a:p>
          <a:p>
            <a:pPr algn="ctr"/>
            <a:endParaRPr lang="en-US" sz="2000" b="1" dirty="0">
              <a:solidFill>
                <a:schemeClr val="tx2">
                  <a:lumMod val="10000"/>
                </a:schemeClr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Expert witness/legal consulting: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 Reviewed by Office of Risk &amp; Insurance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International travel: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Reviewed by Export Control &amp; Research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If prescribe products of or refer patients to entity: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Reviewed by EHC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Pediatrics Institute faculty: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CHOA reviews by committee at department-level and CHOA legal reviews expert witness/legal consulting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194B1D-2252-65BE-45EB-295F685322B6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6" name="Google Shape;196;p18">
              <a:extLst>
                <a:ext uri="{FF2B5EF4-FFF2-40B4-BE49-F238E27FC236}">
                  <a16:creationId xmlns:a16="http://schemas.microsoft.com/office/drawing/2014/main" id="{2EA39986-A8E7-ADD5-178A-CE382A378A1A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9" name="Google Shape;197;p18">
                <a:extLst>
                  <a:ext uri="{FF2B5EF4-FFF2-40B4-BE49-F238E27FC236}">
                    <a16:creationId xmlns:a16="http://schemas.microsoft.com/office/drawing/2014/main" id="{54273541-5DFF-8636-85A1-AE9684DBF36F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Google Shape;198;p18">
                <a:extLst>
                  <a:ext uri="{FF2B5EF4-FFF2-40B4-BE49-F238E27FC236}">
                    <a16:creationId xmlns:a16="http://schemas.microsoft.com/office/drawing/2014/main" id="{4710252A-6F36-B94C-5589-DB35B86986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1BA7EB-639E-7AA0-C67E-FD633EC26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C46D92-95FE-575B-F742-FFBA26034F1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597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C30D011A-DEF5-E6B3-25BB-7DA42DF2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8">
            <a:extLst>
              <a:ext uri="{FF2B5EF4-FFF2-40B4-BE49-F238E27FC236}">
                <a16:creationId xmlns:a16="http://schemas.microsoft.com/office/drawing/2014/main" id="{EB4DE16A-64E8-FE07-14D4-E444F03CB51A}"/>
              </a:ext>
            </a:extLst>
          </p:cNvPr>
          <p:cNvGrpSpPr/>
          <p:nvPr/>
        </p:nvGrpSpPr>
        <p:grpSpPr>
          <a:xfrm>
            <a:off x="-440268" y="1"/>
            <a:ext cx="7500831" cy="10287000"/>
            <a:chOff x="0" y="-38100"/>
            <a:chExt cx="4816593" cy="850900"/>
          </a:xfrm>
          <a:solidFill>
            <a:srgbClr val="0D2673"/>
          </a:solidFill>
        </p:grpSpPr>
        <p:sp>
          <p:nvSpPr>
            <p:cNvPr id="197" name="Google Shape;197;p18">
              <a:extLst>
                <a:ext uri="{FF2B5EF4-FFF2-40B4-BE49-F238E27FC236}">
                  <a16:creationId xmlns:a16="http://schemas.microsoft.com/office/drawing/2014/main" id="{72C0435A-77B5-237C-7F03-769EB007C126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Google Shape;198;p18">
              <a:extLst>
                <a:ext uri="{FF2B5EF4-FFF2-40B4-BE49-F238E27FC236}">
                  <a16:creationId xmlns:a16="http://schemas.microsoft.com/office/drawing/2014/main" id="{A7407A5A-BACE-BEDC-7F6B-4C893D61C5F7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22AAA38-F469-5EA7-30D6-9D7E395989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39921" y="5120640"/>
            <a:ext cx="10287000" cy="45721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Google Shape;202;p18">
            <a:extLst>
              <a:ext uri="{FF2B5EF4-FFF2-40B4-BE49-F238E27FC236}">
                <a16:creationId xmlns:a16="http://schemas.microsoft.com/office/drawing/2014/main" id="{AE549EA1-018C-063C-BDD9-2D4CF37A7EC1}"/>
              </a:ext>
            </a:extLst>
          </p:cNvPr>
          <p:cNvSpPr txBox="1"/>
          <p:nvPr/>
        </p:nvSpPr>
        <p:spPr>
          <a:xfrm>
            <a:off x="7854943" y="2140788"/>
            <a:ext cx="9607329" cy="680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4350" indent="-514350" algn="l"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en-US" sz="30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Emory owns all intellectual property (IP): </a:t>
            </a:r>
          </a:p>
          <a:p>
            <a:pPr marL="914400" lvl="1" indent="-457200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Developed by faculty, staff, and post-graduates that is related to the individual’s normal duties, course of studies, field of research or scholarly expertise </a:t>
            </a:r>
            <a:r>
              <a:rPr lang="en-US" sz="3000" u="sng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or</a:t>
            </a:r>
            <a:r>
              <a:rPr lang="en-US" sz="30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 was made with the use of Emory Support including when developed through external consulting activity.</a:t>
            </a:r>
          </a:p>
          <a:p>
            <a:pPr marL="457200" lvl="1">
              <a:spcAft>
                <a:spcPts val="500"/>
              </a:spcAft>
              <a:buClr>
                <a:schemeClr val="accent4"/>
              </a:buClr>
            </a:pPr>
            <a:endParaRPr lang="en-US" sz="5000" b="1" u="sng" dirty="0">
              <a:solidFill>
                <a:srgbClr val="0F1A38"/>
              </a:solidFill>
              <a:highlight>
                <a:srgbClr val="C0C0C0"/>
              </a:highlight>
              <a:latin typeface="Avenir Book" panose="02000503020000020003" pitchFamily="2" charset="0"/>
              <a:ea typeface="Cardo"/>
              <a:cs typeface="Cardo"/>
              <a:sym typeface="Card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Emory may agree to surrender its claim to such IP under certain circumstances, which include, among others that no Emory support was utilized.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  <a:hlinkClick r:id="rId3"/>
              </a:rPr>
              <a:t>Emory IP Policy</a:t>
            </a:r>
            <a:endParaRPr lang="en-US" sz="40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9AE282-0931-1F7B-F707-6C6534C7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2" y="1683588"/>
            <a:ext cx="5263203" cy="49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5045CF-A78A-8E9D-AA64-94BE0FF55A38}"/>
              </a:ext>
            </a:extLst>
          </p:cNvPr>
          <p:cNvSpPr txBox="1"/>
          <p:nvPr/>
        </p:nvSpPr>
        <p:spPr>
          <a:xfrm>
            <a:off x="-4284133" y="6248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A9112-45A6-043A-8B4F-F49353295B9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1"/>
          <a:stretch/>
        </p:blipFill>
        <p:spPr bwMode="auto">
          <a:xfrm>
            <a:off x="354114" y="8387862"/>
            <a:ext cx="3532086" cy="1534281"/>
          </a:xfrm>
          <a:prstGeom prst="rect">
            <a:avLst/>
          </a:prstGeom>
          <a:solidFill>
            <a:srgbClr val="0D2673"/>
          </a:solidFill>
          <a:ln>
            <a:noFill/>
          </a:ln>
          <a:effectLst/>
        </p:spPr>
      </p:pic>
      <p:sp>
        <p:nvSpPr>
          <p:cNvPr id="9" name="Google Shape;202;p18">
            <a:extLst>
              <a:ext uri="{FF2B5EF4-FFF2-40B4-BE49-F238E27FC236}">
                <a16:creationId xmlns:a16="http://schemas.microsoft.com/office/drawing/2014/main" id="{A13DF9BC-A271-E32C-F0B5-4E9B0BFCCF10}"/>
              </a:ext>
            </a:extLst>
          </p:cNvPr>
          <p:cNvSpPr txBox="1"/>
          <p:nvPr/>
        </p:nvSpPr>
        <p:spPr>
          <a:xfrm>
            <a:off x="7106282" y="914147"/>
            <a:ext cx="113421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Intellectual Property Policy (7.6)</a:t>
            </a:r>
          </a:p>
        </p:txBody>
      </p:sp>
    </p:spTree>
    <p:extLst>
      <p:ext uri="{BB962C8B-B14F-4D97-AF65-F5344CB8AC3E}">
        <p14:creationId xmlns:p14="http://schemas.microsoft.com/office/powerpoint/2010/main" val="30668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A37E283E-A7C1-E71C-0540-1C857B020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>
            <a:extLst>
              <a:ext uri="{FF2B5EF4-FFF2-40B4-BE49-F238E27FC236}">
                <a16:creationId xmlns:a16="http://schemas.microsoft.com/office/drawing/2014/main" id="{1B056EE6-98FE-55E1-38EF-C1DB25D3CA8D}"/>
              </a:ext>
            </a:extLst>
          </p:cNvPr>
          <p:cNvSpPr txBox="1"/>
          <p:nvPr/>
        </p:nvSpPr>
        <p:spPr>
          <a:xfrm>
            <a:off x="4587347" y="763741"/>
            <a:ext cx="1269971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C</a:t>
            </a: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onflict of Commitment (COC)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26EC6C6-D796-57A5-05BE-7DE483177A69}"/>
              </a:ext>
            </a:extLst>
          </p:cNvPr>
          <p:cNvSpPr txBox="1"/>
          <p:nvPr/>
        </p:nvSpPr>
        <p:spPr>
          <a:xfrm>
            <a:off x="17194696" y="-115293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72DAEFC-7A2C-C2B4-404B-06B679621F48}"/>
              </a:ext>
            </a:extLst>
          </p:cNvPr>
          <p:cNvSpPr txBox="1"/>
          <p:nvPr/>
        </p:nvSpPr>
        <p:spPr>
          <a:xfrm>
            <a:off x="14073809" y="37768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7F4576-0C76-1362-324A-217EEB8DDD93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6" name="Google Shape;196;p18">
              <a:extLst>
                <a:ext uri="{FF2B5EF4-FFF2-40B4-BE49-F238E27FC236}">
                  <a16:creationId xmlns:a16="http://schemas.microsoft.com/office/drawing/2014/main" id="{08FA82DB-FA36-8051-A050-D034C4DC1A85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9" name="Google Shape;197;p18">
                <a:extLst>
                  <a:ext uri="{FF2B5EF4-FFF2-40B4-BE49-F238E27FC236}">
                    <a16:creationId xmlns:a16="http://schemas.microsoft.com/office/drawing/2014/main" id="{11900119-E59A-4329-080E-9B810840D47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Google Shape;198;p18">
                <a:extLst>
                  <a:ext uri="{FF2B5EF4-FFF2-40B4-BE49-F238E27FC236}">
                    <a16:creationId xmlns:a16="http://schemas.microsoft.com/office/drawing/2014/main" id="{CCE7E653-608A-4DC4-5111-BB0347EB724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C78071-466E-1459-9604-A7772183D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8F31E9-9ED6-AE1F-E789-C4F8CB85AC9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C4404713-41BB-4508-511D-DF65C6F1C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581000"/>
              </p:ext>
            </p:extLst>
          </p:nvPr>
        </p:nvGraphicFramePr>
        <p:xfrm>
          <a:off x="928360" y="2116122"/>
          <a:ext cx="16358701" cy="538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47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0549B124-40D7-3C55-A78D-4A1396458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>
            <a:extLst>
              <a:ext uri="{FF2B5EF4-FFF2-40B4-BE49-F238E27FC236}">
                <a16:creationId xmlns:a16="http://schemas.microsoft.com/office/drawing/2014/main" id="{F71F2B87-194D-23E2-E27C-754525514F40}"/>
              </a:ext>
            </a:extLst>
          </p:cNvPr>
          <p:cNvSpPr txBox="1"/>
          <p:nvPr/>
        </p:nvSpPr>
        <p:spPr>
          <a:xfrm>
            <a:off x="936267" y="3219751"/>
            <a:ext cx="1394803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Who: </a:t>
            </a:r>
            <a:r>
              <a:rPr lang="en-US" sz="4400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Faculty and Staff  </a:t>
            </a:r>
          </a:p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What: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Must complete an annual COI disclosure form </a:t>
            </a:r>
            <a:endParaRPr lang="en-US" sz="4400" b="1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When:</a:t>
            </a:r>
            <a:r>
              <a:rPr lang="en-US" sz="4400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December 1, 2025 – February 28, 2026</a:t>
            </a:r>
            <a:endParaRPr lang="en-US" sz="4400" strike="noStrike" cap="none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  <a:p>
            <a:pPr>
              <a:spcAft>
                <a:spcPts val="600"/>
              </a:spcAft>
            </a:pPr>
            <a:r>
              <a:rPr lang="en-US" sz="4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Where:</a:t>
            </a:r>
            <a:r>
              <a:rPr lang="en-US" sz="4400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eDisclose (</a:t>
            </a:r>
            <a:r>
              <a:rPr lang="en-US" sz="4400" dirty="0">
                <a:solidFill>
                  <a:srgbClr val="0070C0"/>
                </a:solidFill>
                <a:latin typeface="Avenir Book" panose="02000503020000020003" pitchFamily="2" charset="0"/>
                <a:ea typeface="Cardo"/>
                <a:cs typeface="Card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https://ediscloseemory.huronresearchsuite.com/</a:t>
            </a:r>
            <a:r>
              <a:rPr lang="en-US" sz="4400" dirty="0">
                <a:solidFill>
                  <a:srgbClr val="0070C0"/>
                </a:solidFill>
                <a:latin typeface="Avenir Book" panose="02000503020000020003" pitchFamily="2" charset="0"/>
                <a:ea typeface="Cardo"/>
                <a:cs typeface="Cardo"/>
              </a:rPr>
              <a:t>) 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595A9861-4326-5AA2-0DD8-ABDA6AB4C639}"/>
              </a:ext>
            </a:extLst>
          </p:cNvPr>
          <p:cNvSpPr txBox="1"/>
          <p:nvPr/>
        </p:nvSpPr>
        <p:spPr>
          <a:xfrm>
            <a:off x="-6" y="757111"/>
            <a:ext cx="1762908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Requirement to Complete Annual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Conflict of Interest (COI) Disclosure </a:t>
            </a:r>
            <a:r>
              <a:rPr lang="en-US" sz="4000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endParaRPr lang="en-US" sz="4000" dirty="0">
              <a:solidFill>
                <a:schemeClr val="tx1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813D31-A7A5-DCEE-825A-73DA483799AC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6" name="Google Shape;196;p18">
              <a:extLst>
                <a:ext uri="{FF2B5EF4-FFF2-40B4-BE49-F238E27FC236}">
                  <a16:creationId xmlns:a16="http://schemas.microsoft.com/office/drawing/2014/main" id="{200661F7-7CAE-EC80-83EC-8070DCC461A5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1" name="Google Shape;197;p18">
                <a:extLst>
                  <a:ext uri="{FF2B5EF4-FFF2-40B4-BE49-F238E27FC236}">
                    <a16:creationId xmlns:a16="http://schemas.microsoft.com/office/drawing/2014/main" id="{FC3DBAEB-976F-EC36-7D1D-FB5DB6F7ABBC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Google Shape;198;p18">
                <a:extLst>
                  <a:ext uri="{FF2B5EF4-FFF2-40B4-BE49-F238E27FC236}">
                    <a16:creationId xmlns:a16="http://schemas.microsoft.com/office/drawing/2014/main" id="{4F295314-3434-6B52-A47C-EB72D086F14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B92555-BCAA-E440-8B54-B4A7BB10C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35203A-4C81-FB0E-87C0-7745DDE6810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AD61FE5-28D9-22B7-3412-DBD57FAA6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530" y="3293823"/>
            <a:ext cx="3206470" cy="28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63B9C053-9C0A-2D1E-0359-753C8EB3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B6F02472-24CE-4ED5-2242-0A0EA0FF90BC}"/>
              </a:ext>
            </a:extLst>
          </p:cNvPr>
          <p:cNvSpPr txBox="1"/>
          <p:nvPr/>
        </p:nvSpPr>
        <p:spPr>
          <a:xfrm>
            <a:off x="-6" y="757111"/>
            <a:ext cx="1762908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What to Disclose?</a:t>
            </a:r>
            <a:endParaRPr lang="en-US" sz="4000" dirty="0">
              <a:solidFill>
                <a:schemeClr val="tx1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E6A5EA-6503-2312-0C5A-67F0DCF87A95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6" name="Google Shape;196;p18">
              <a:extLst>
                <a:ext uri="{FF2B5EF4-FFF2-40B4-BE49-F238E27FC236}">
                  <a16:creationId xmlns:a16="http://schemas.microsoft.com/office/drawing/2014/main" id="{21725891-2AC0-B18F-1C5F-26E91B0C1B8A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1" name="Google Shape;197;p18">
                <a:extLst>
                  <a:ext uri="{FF2B5EF4-FFF2-40B4-BE49-F238E27FC236}">
                    <a16:creationId xmlns:a16="http://schemas.microsoft.com/office/drawing/2014/main" id="{C6D1F0CF-FA78-0BDA-E11B-B7DAB8198610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Google Shape;198;p18">
                <a:extLst>
                  <a:ext uri="{FF2B5EF4-FFF2-40B4-BE49-F238E27FC236}">
                    <a16:creationId xmlns:a16="http://schemas.microsoft.com/office/drawing/2014/main" id="{4D8D0BFA-1F77-84FD-6B00-37D9973B1B3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063B-E180-9BA3-EA22-C718C3E3B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D6B56D-5536-2382-C2F7-6A82F2EE137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B687F3-4E81-29E9-E355-7CEA3D1789C4}"/>
              </a:ext>
            </a:extLst>
          </p:cNvPr>
          <p:cNvSpPr txBox="1"/>
          <p:nvPr/>
        </p:nvSpPr>
        <p:spPr>
          <a:xfrm>
            <a:off x="740798" y="2327199"/>
            <a:ext cx="1754719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All compensation received from participation in personal external activities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Forms of compensation include money, travel expenses, equity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There is no minimum dollar threshold under the SOM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For researchers, there are additional requirements under 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  <a:hlinkClick r:id="rId4"/>
              </a:rPr>
              <a:t>Policy 7.7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. Guidance on this policy is provided by RCRA, who can be reached at 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  <a:hlinkClick r:id="rId5"/>
              </a:rPr>
              <a:t>edisclose@emory.edu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. </a:t>
            </a:r>
          </a:p>
          <a:p>
            <a:endParaRPr lang="en-US" sz="3600" b="1" dirty="0">
              <a:solidFill>
                <a:schemeClr val="tx2">
                  <a:lumMod val="10000"/>
                </a:schemeClr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  <a:ea typeface="Cardo"/>
                <a:cs typeface="Cardo"/>
              </a:rPr>
              <a:t>Note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venir Book" panose="02000503020000020003" pitchFamily="2" charset="0"/>
                <a:ea typeface="Cardo"/>
                <a:cs typeface="Cardo"/>
              </a:rPr>
              <a:t>: The financial information reported in Pre-Approval Requests is anticipated compensation. The annual disclosure is to disclose actual compensation received.</a:t>
            </a:r>
          </a:p>
        </p:txBody>
      </p:sp>
    </p:spTree>
    <p:extLst>
      <p:ext uri="{BB962C8B-B14F-4D97-AF65-F5344CB8AC3E}">
        <p14:creationId xmlns:p14="http://schemas.microsoft.com/office/powerpoint/2010/main" val="4515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9">
          <a:extLst>
            <a:ext uri="{FF2B5EF4-FFF2-40B4-BE49-F238E27FC236}">
              <a16:creationId xmlns:a16="http://schemas.microsoft.com/office/drawing/2014/main" id="{50CA11D4-1FD8-6555-CC48-C861E6610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E8DFACD-14E2-61B7-A91B-9ABC74B0680B}"/>
              </a:ext>
            </a:extLst>
          </p:cNvPr>
          <p:cNvSpPr txBox="1"/>
          <p:nvPr/>
        </p:nvSpPr>
        <p:spPr>
          <a:xfrm>
            <a:off x="1190268" y="448826"/>
            <a:ext cx="162867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CMS Open Payments</a:t>
            </a:r>
          </a:p>
        </p:txBody>
      </p:sp>
      <p:grpSp>
        <p:nvGrpSpPr>
          <p:cNvPr id="17" name="Google Shape;323;p23">
            <a:extLst>
              <a:ext uri="{FF2B5EF4-FFF2-40B4-BE49-F238E27FC236}">
                <a16:creationId xmlns:a16="http://schemas.microsoft.com/office/drawing/2014/main" id="{0ED78945-7A50-5AF8-B223-48921A4CBDC2}"/>
              </a:ext>
            </a:extLst>
          </p:cNvPr>
          <p:cNvGrpSpPr/>
          <p:nvPr/>
        </p:nvGrpSpPr>
        <p:grpSpPr>
          <a:xfrm>
            <a:off x="217908" y="1937321"/>
            <a:ext cx="8293046" cy="2666489"/>
            <a:chOff x="0" y="0"/>
            <a:chExt cx="4066641" cy="812800"/>
          </a:xfrm>
        </p:grpSpPr>
        <p:sp>
          <p:nvSpPr>
            <p:cNvPr id="18" name="Google Shape;324;p23">
              <a:extLst>
                <a:ext uri="{FF2B5EF4-FFF2-40B4-BE49-F238E27FC236}">
                  <a16:creationId xmlns:a16="http://schemas.microsoft.com/office/drawing/2014/main" id="{5BDA3FB9-1CCD-479F-2EA8-89EF170AF1D4}"/>
                </a:ext>
              </a:extLst>
            </p:cNvPr>
            <p:cNvSpPr/>
            <p:nvPr/>
          </p:nvSpPr>
          <p:spPr>
            <a:xfrm>
              <a:off x="0" y="0"/>
              <a:ext cx="4066641" cy="812800"/>
            </a:xfrm>
            <a:custGeom>
              <a:avLst/>
              <a:gdLst/>
              <a:ahLst/>
              <a:cxnLst/>
              <a:rect l="l" t="t" r="r" b="b"/>
              <a:pathLst>
                <a:path w="4066641" h="812800" extrusionOk="0">
                  <a:moveTo>
                    <a:pt x="0" y="0"/>
                  </a:moveTo>
                  <a:lnTo>
                    <a:pt x="4066641" y="0"/>
                  </a:lnTo>
                  <a:lnTo>
                    <a:pt x="40666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1A3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Google Shape;325;p23">
              <a:extLst>
                <a:ext uri="{FF2B5EF4-FFF2-40B4-BE49-F238E27FC236}">
                  <a16:creationId xmlns:a16="http://schemas.microsoft.com/office/drawing/2014/main" id="{30A5FBB6-2D64-6DCA-F3CD-617E9751FDBD}"/>
                </a:ext>
              </a:extLst>
            </p:cNvPr>
            <p:cNvSpPr txBox="1"/>
            <p:nvPr/>
          </p:nvSpPr>
          <p:spPr>
            <a:xfrm>
              <a:off x="0" y="38100"/>
              <a:ext cx="4066641" cy="7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9">
            <a:extLst>
              <a:ext uri="{FF2B5EF4-FFF2-40B4-BE49-F238E27FC236}">
                <a16:creationId xmlns:a16="http://schemas.microsoft.com/office/drawing/2014/main" id="{C1E17182-A141-8D75-78FC-7AEBE24B7DC7}"/>
              </a:ext>
            </a:extLst>
          </p:cNvPr>
          <p:cNvSpPr txBox="1"/>
          <p:nvPr/>
        </p:nvSpPr>
        <p:spPr>
          <a:xfrm>
            <a:off x="2032289" y="2233577"/>
            <a:ext cx="6478665" cy="177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Drug and Device companies are required by the Sunshine Act to report payments made to physicians on a publicly accessible website. </a:t>
            </a:r>
            <a:endParaRPr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1" name="Google Shape;330;p23">
            <a:extLst>
              <a:ext uri="{FF2B5EF4-FFF2-40B4-BE49-F238E27FC236}">
                <a16:creationId xmlns:a16="http://schemas.microsoft.com/office/drawing/2014/main" id="{CC8A98A8-1F79-7513-01E3-D7E92B0603A3}"/>
              </a:ext>
            </a:extLst>
          </p:cNvPr>
          <p:cNvSpPr/>
          <p:nvPr/>
        </p:nvSpPr>
        <p:spPr>
          <a:xfrm>
            <a:off x="529549" y="2601483"/>
            <a:ext cx="1191098" cy="119109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0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323;p23">
            <a:extLst>
              <a:ext uri="{FF2B5EF4-FFF2-40B4-BE49-F238E27FC236}">
                <a16:creationId xmlns:a16="http://schemas.microsoft.com/office/drawing/2014/main" id="{D40538D6-74BE-2CF6-10F2-AD6A47905A8E}"/>
              </a:ext>
            </a:extLst>
          </p:cNvPr>
          <p:cNvGrpSpPr/>
          <p:nvPr/>
        </p:nvGrpSpPr>
        <p:grpSpPr>
          <a:xfrm>
            <a:off x="217906" y="4802830"/>
            <a:ext cx="8293047" cy="2666489"/>
            <a:chOff x="0" y="0"/>
            <a:chExt cx="3829408" cy="812800"/>
          </a:xfrm>
        </p:grpSpPr>
        <p:sp>
          <p:nvSpPr>
            <p:cNvPr id="30" name="Google Shape;324;p23">
              <a:extLst>
                <a:ext uri="{FF2B5EF4-FFF2-40B4-BE49-F238E27FC236}">
                  <a16:creationId xmlns:a16="http://schemas.microsoft.com/office/drawing/2014/main" id="{1D46C9E1-FBBC-D2F9-FC86-E3F81AE4EFCF}"/>
                </a:ext>
              </a:extLst>
            </p:cNvPr>
            <p:cNvSpPr/>
            <p:nvPr/>
          </p:nvSpPr>
          <p:spPr>
            <a:xfrm>
              <a:off x="0" y="0"/>
              <a:ext cx="3829407" cy="812800"/>
            </a:xfrm>
            <a:custGeom>
              <a:avLst/>
              <a:gdLst/>
              <a:ahLst/>
              <a:cxnLst/>
              <a:rect l="l" t="t" r="r" b="b"/>
              <a:pathLst>
                <a:path w="4066641" h="812800" extrusionOk="0">
                  <a:moveTo>
                    <a:pt x="0" y="0"/>
                  </a:moveTo>
                  <a:lnTo>
                    <a:pt x="4066641" y="0"/>
                  </a:lnTo>
                  <a:lnTo>
                    <a:pt x="40666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1A3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Google Shape;325;p23">
              <a:extLst>
                <a:ext uri="{FF2B5EF4-FFF2-40B4-BE49-F238E27FC236}">
                  <a16:creationId xmlns:a16="http://schemas.microsoft.com/office/drawing/2014/main" id="{459DB23D-1BEC-40E0-021E-A40F620E2AAC}"/>
                </a:ext>
              </a:extLst>
            </p:cNvPr>
            <p:cNvSpPr txBox="1"/>
            <p:nvPr/>
          </p:nvSpPr>
          <p:spPr>
            <a:xfrm>
              <a:off x="0" y="38100"/>
              <a:ext cx="3829408" cy="7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236;p19">
            <a:extLst>
              <a:ext uri="{FF2B5EF4-FFF2-40B4-BE49-F238E27FC236}">
                <a16:creationId xmlns:a16="http://schemas.microsoft.com/office/drawing/2014/main" id="{B53F94EF-1A6A-B5AF-F05F-790A4B1D1B3E}"/>
              </a:ext>
            </a:extLst>
          </p:cNvPr>
          <p:cNvSpPr txBox="1"/>
          <p:nvPr/>
        </p:nvSpPr>
        <p:spPr>
          <a:xfrm>
            <a:off x="2057211" y="5715646"/>
            <a:ext cx="5644851" cy="13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Emory reviews this data and compares it to information it has received from you.</a:t>
            </a:r>
            <a:endParaRPr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32" name="Google Shape;330;p23">
            <a:extLst>
              <a:ext uri="{FF2B5EF4-FFF2-40B4-BE49-F238E27FC236}">
                <a16:creationId xmlns:a16="http://schemas.microsoft.com/office/drawing/2014/main" id="{6B408CD5-B42F-5D6C-5C04-F58FE6656F4D}"/>
              </a:ext>
            </a:extLst>
          </p:cNvPr>
          <p:cNvSpPr/>
          <p:nvPr/>
        </p:nvSpPr>
        <p:spPr>
          <a:xfrm>
            <a:off x="594719" y="5605882"/>
            <a:ext cx="1191098" cy="119109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0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41;p23">
            <a:extLst>
              <a:ext uri="{FF2B5EF4-FFF2-40B4-BE49-F238E27FC236}">
                <a16:creationId xmlns:a16="http://schemas.microsoft.com/office/drawing/2014/main" id="{8A063E26-C8F4-1E97-4919-526AAB27F29F}"/>
              </a:ext>
            </a:extLst>
          </p:cNvPr>
          <p:cNvSpPr txBox="1"/>
          <p:nvPr/>
        </p:nvSpPr>
        <p:spPr>
          <a:xfrm>
            <a:off x="896048" y="2646723"/>
            <a:ext cx="458100" cy="111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43" b="1" i="0" u="none" strike="noStrike" cap="none" dirty="0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1</a:t>
            </a:r>
            <a:endParaRPr b="1" dirty="0"/>
          </a:p>
        </p:txBody>
      </p:sp>
      <p:sp>
        <p:nvSpPr>
          <p:cNvPr id="34" name="Google Shape;341;p23">
            <a:extLst>
              <a:ext uri="{FF2B5EF4-FFF2-40B4-BE49-F238E27FC236}">
                <a16:creationId xmlns:a16="http://schemas.microsoft.com/office/drawing/2014/main" id="{F34376D8-9C10-289B-54E5-E256F1E900AA}"/>
              </a:ext>
            </a:extLst>
          </p:cNvPr>
          <p:cNvSpPr txBox="1"/>
          <p:nvPr/>
        </p:nvSpPr>
        <p:spPr>
          <a:xfrm>
            <a:off x="961218" y="5664671"/>
            <a:ext cx="458100" cy="111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43" b="1" dirty="0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2</a:t>
            </a:r>
            <a:endParaRPr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BB7693-55B9-0C8C-13DA-1D5A7AFAD029}"/>
              </a:ext>
            </a:extLst>
          </p:cNvPr>
          <p:cNvSpPr txBox="1"/>
          <p:nvPr/>
        </p:nvSpPr>
        <p:spPr>
          <a:xfrm>
            <a:off x="11822561" y="6900387"/>
            <a:ext cx="9186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https://openpaymentsdata.cms.gov/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7128B6A8-FAC0-9246-1B2C-F0FEA0BE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022" y="2097673"/>
            <a:ext cx="8645070" cy="4664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E84D1D-C4AF-3C04-06FE-BB1F26FC55C1}"/>
              </a:ext>
            </a:extLst>
          </p:cNvPr>
          <p:cNvSpPr txBox="1"/>
          <p:nvPr/>
        </p:nvSpPr>
        <p:spPr>
          <a:xfrm>
            <a:off x="15439288" y="1005130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rdo"/>
                <a:ea typeface="Cardo"/>
                <a:cs typeface="Cardo"/>
                <a:sym typeface="Cardo"/>
              </a:rPr>
              <a:t>Annual Disclosure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256EF3-949F-FF9A-6FDA-139A187465F5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3" name="Google Shape;196;p18">
              <a:extLst>
                <a:ext uri="{FF2B5EF4-FFF2-40B4-BE49-F238E27FC236}">
                  <a16:creationId xmlns:a16="http://schemas.microsoft.com/office/drawing/2014/main" id="{B1D58CD6-2221-5F97-CC5A-F21FB97F67A0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4" name="Google Shape;197;p18">
                <a:extLst>
                  <a:ext uri="{FF2B5EF4-FFF2-40B4-BE49-F238E27FC236}">
                    <a16:creationId xmlns:a16="http://schemas.microsoft.com/office/drawing/2014/main" id="{10AB08F3-C840-D3ED-ACC3-713B64AD6545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Google Shape;198;p18">
                <a:extLst>
                  <a:ext uri="{FF2B5EF4-FFF2-40B4-BE49-F238E27FC236}">
                    <a16:creationId xmlns:a16="http://schemas.microsoft.com/office/drawing/2014/main" id="{6AD44626-07D7-9163-1226-F431AE5049B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2DE1A4-274D-4216-4868-A08FDCB69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417D30-AF98-F630-A864-E6BF65B1ECD6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297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26182ACC-6572-561A-EC7A-DFE392E5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37738BEE-62DB-3BB8-22FA-4382AA25AEBE}"/>
              </a:ext>
            </a:extLst>
          </p:cNvPr>
          <p:cNvSpPr txBox="1"/>
          <p:nvPr/>
        </p:nvSpPr>
        <p:spPr>
          <a:xfrm>
            <a:off x="1465729" y="501222"/>
            <a:ext cx="407445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Intersection with Other Offices</a:t>
            </a:r>
            <a:endParaRPr lang="en-US" sz="40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4DD33A-E0AE-FC51-912A-A6A96619A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802279"/>
              </p:ext>
            </p:extLst>
          </p:nvPr>
        </p:nvGraphicFramePr>
        <p:xfrm>
          <a:off x="3061453" y="15168"/>
          <a:ext cx="16597250" cy="1028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oogle Shape;196;p18">
            <a:extLst>
              <a:ext uri="{FF2B5EF4-FFF2-40B4-BE49-F238E27FC236}">
                <a16:creationId xmlns:a16="http://schemas.microsoft.com/office/drawing/2014/main" id="{D410012D-7EDB-4EBD-739A-85800FF072E1}"/>
              </a:ext>
            </a:extLst>
          </p:cNvPr>
          <p:cNvGrpSpPr/>
          <p:nvPr/>
        </p:nvGrpSpPr>
        <p:grpSpPr>
          <a:xfrm>
            <a:off x="1" y="-1"/>
            <a:ext cx="4956047" cy="10287001"/>
            <a:chOff x="0" y="-46108"/>
            <a:chExt cx="4816593" cy="858908"/>
          </a:xfrm>
          <a:solidFill>
            <a:srgbClr val="0D2673"/>
          </a:solidFill>
        </p:grpSpPr>
        <p:sp>
          <p:nvSpPr>
            <p:cNvPr id="13" name="Google Shape;197;p18">
              <a:extLst>
                <a:ext uri="{FF2B5EF4-FFF2-40B4-BE49-F238E27FC236}">
                  <a16:creationId xmlns:a16="http://schemas.microsoft.com/office/drawing/2014/main" id="{F23ABE49-0625-96AC-644B-30DF94703A45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Google Shape;198;p18">
              <a:extLst>
                <a:ext uri="{FF2B5EF4-FFF2-40B4-BE49-F238E27FC236}">
                  <a16:creationId xmlns:a16="http://schemas.microsoft.com/office/drawing/2014/main" id="{9CAFF41B-1CAB-9980-CC83-D3D82C7AB7C7}"/>
                </a:ext>
              </a:extLst>
            </p:cNvPr>
            <p:cNvSpPr txBox="1"/>
            <p:nvPr/>
          </p:nvSpPr>
          <p:spPr>
            <a:xfrm>
              <a:off x="0" y="-46108"/>
              <a:ext cx="4816593" cy="85890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A7A8064-DC34-E6A7-48AA-1BACEE8ED5DE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-174033" y="5105470"/>
            <a:ext cx="10286998" cy="45719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AD7D2C-9271-2F49-FA97-EEC9110610D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1"/>
          <a:stretch/>
        </p:blipFill>
        <p:spPr bwMode="auto">
          <a:xfrm>
            <a:off x="354114" y="8387862"/>
            <a:ext cx="3532086" cy="1534281"/>
          </a:xfrm>
          <a:prstGeom prst="rect">
            <a:avLst/>
          </a:prstGeom>
          <a:solidFill>
            <a:srgbClr val="0D2673"/>
          </a:solidFill>
          <a:ln>
            <a:noFill/>
          </a:ln>
          <a:effectLst/>
        </p:spPr>
      </p:pic>
      <p:sp>
        <p:nvSpPr>
          <p:cNvPr id="17" name="Google Shape;202;p18">
            <a:extLst>
              <a:ext uri="{FF2B5EF4-FFF2-40B4-BE49-F238E27FC236}">
                <a16:creationId xmlns:a16="http://schemas.microsoft.com/office/drawing/2014/main" id="{B369C0DB-0A0D-A43A-7439-69068549CDFA}"/>
              </a:ext>
            </a:extLst>
          </p:cNvPr>
          <p:cNvSpPr txBox="1"/>
          <p:nvPr/>
        </p:nvSpPr>
        <p:spPr>
          <a:xfrm>
            <a:off x="354114" y="2548111"/>
            <a:ext cx="4044630" cy="358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6500"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Intersection with Other Offices</a:t>
            </a:r>
          </a:p>
        </p:txBody>
      </p:sp>
    </p:spTree>
    <p:extLst>
      <p:ext uri="{BB962C8B-B14F-4D97-AF65-F5344CB8AC3E}">
        <p14:creationId xmlns:p14="http://schemas.microsoft.com/office/powerpoint/2010/main" val="27210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A4E68ABC-CDE2-EF03-F4E7-461165694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>
            <a:extLst>
              <a:ext uri="{FF2B5EF4-FFF2-40B4-BE49-F238E27FC236}">
                <a16:creationId xmlns:a16="http://schemas.microsoft.com/office/drawing/2014/main" id="{81DFEA75-2741-EB8B-9C88-F1CA86CB76BD}"/>
              </a:ext>
            </a:extLst>
          </p:cNvPr>
          <p:cNvSpPr txBox="1"/>
          <p:nvPr/>
        </p:nvSpPr>
        <p:spPr>
          <a:xfrm>
            <a:off x="1115673" y="2715204"/>
            <a:ext cx="16056646" cy="541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1. 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SOM Industry Relations Policy 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2.</a:t>
            </a:r>
            <a:r>
              <a:rPr lang="en-US" sz="4400" i="0" u="none" strike="noStrike" cap="none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r>
              <a:rPr lang="en-US" sz="4400" i="0" u="none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Persona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l external activity requests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3. 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Annual COI disclosure requirements 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en-US" sz="4400" i="0" u="none" strike="noStrike" cap="none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4. 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Emory</a:t>
            </a:r>
            <a:r>
              <a:rPr lang="en-US" sz="4400" i="0" u="none" strike="noStrike" cap="none" dirty="0">
                <a:solidFill>
                  <a:srgbClr val="F0AB00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r>
              <a:rPr lang="en-US" sz="4400" i="0" u="none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Intellectual 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P</a:t>
            </a:r>
            <a:r>
              <a:rPr lang="en-US" sz="4400" i="0" u="none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roperty Policy 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5. 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Industry gifts 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6. 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Industry-sponsored activities at Emory</a:t>
            </a:r>
            <a:endParaRPr lang="en-US" sz="4400" b="1" i="0" u="none" strike="noStrike" cap="none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00" b="1" i="0" u="none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endParaRPr lang="en-US" sz="6600" b="1" dirty="0">
              <a:latin typeface="Avenir Book" panose="02000503020000020003" pitchFamily="2" charset="0"/>
            </a:endParaRPr>
          </a:p>
        </p:txBody>
      </p:sp>
      <p:sp>
        <p:nvSpPr>
          <p:cNvPr id="9" name="Google Shape;202;p18">
            <a:extLst>
              <a:ext uri="{FF2B5EF4-FFF2-40B4-BE49-F238E27FC236}">
                <a16:creationId xmlns:a16="http://schemas.microsoft.com/office/drawing/2014/main" id="{58D8A7DC-7A16-A4C8-B194-1A227C446294}"/>
              </a:ext>
            </a:extLst>
          </p:cNvPr>
          <p:cNvSpPr txBox="1"/>
          <p:nvPr/>
        </p:nvSpPr>
        <p:spPr>
          <a:xfrm>
            <a:off x="1542574" y="1031376"/>
            <a:ext cx="152028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Topics</a:t>
            </a:r>
            <a:endParaRPr lang="en-US" sz="4400" b="1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EB5039-BFE5-372E-EED3-E0B74F192E53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4" name="Google Shape;196;p18">
              <a:extLst>
                <a:ext uri="{FF2B5EF4-FFF2-40B4-BE49-F238E27FC236}">
                  <a16:creationId xmlns:a16="http://schemas.microsoft.com/office/drawing/2014/main" id="{FD08386D-C479-D96C-2192-280AC1C52CD1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8" name="Google Shape;197;p18">
                <a:extLst>
                  <a:ext uri="{FF2B5EF4-FFF2-40B4-BE49-F238E27FC236}">
                    <a16:creationId xmlns:a16="http://schemas.microsoft.com/office/drawing/2014/main" id="{E52A8107-644A-E2DE-8A3A-B3803E28142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Google Shape;198;p18">
                <a:extLst>
                  <a:ext uri="{FF2B5EF4-FFF2-40B4-BE49-F238E27FC236}">
                    <a16:creationId xmlns:a16="http://schemas.microsoft.com/office/drawing/2014/main" id="{D60DBB2C-F23B-2749-CCAE-ACA7F009F7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208E31-97D7-1DFF-48BE-84DD2BBB9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332274-A234-C25D-1DD7-032068C8F2F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787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5A6C5DB7-2911-098B-FEC9-BB585471F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793D07-F9F5-23FA-E40F-B17FC773F198}"/>
              </a:ext>
            </a:extLst>
          </p:cNvPr>
          <p:cNvSpPr/>
          <p:nvPr/>
        </p:nvSpPr>
        <p:spPr>
          <a:xfrm>
            <a:off x="9127809" y="2163269"/>
            <a:ext cx="9167912" cy="455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Google Shape;202;p18">
            <a:extLst>
              <a:ext uri="{FF2B5EF4-FFF2-40B4-BE49-F238E27FC236}">
                <a16:creationId xmlns:a16="http://schemas.microsoft.com/office/drawing/2014/main" id="{78CD1380-FB94-2846-00E1-BA82668FE7BD}"/>
              </a:ext>
            </a:extLst>
          </p:cNvPr>
          <p:cNvSpPr txBox="1"/>
          <p:nvPr/>
        </p:nvSpPr>
        <p:spPr>
          <a:xfrm>
            <a:off x="2757347" y="774904"/>
            <a:ext cx="1331498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Individuals Cannot Accept Industry Gifts</a:t>
            </a:r>
            <a:endParaRPr lang="en-US" sz="40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74EEEC-2D7E-85FA-317D-52D6AD2DAF19}"/>
              </a:ext>
            </a:extLst>
          </p:cNvPr>
          <p:cNvSpPr txBox="1">
            <a:spLocks/>
          </p:cNvSpPr>
          <p:nvPr/>
        </p:nvSpPr>
        <p:spPr>
          <a:xfrm>
            <a:off x="981463" y="2587065"/>
            <a:ext cx="16866755" cy="4477580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Studies show that gifts: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Elicit feelings of reciprocity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Influence decision making, including Rx writing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Create a perception of bias</a:t>
            </a:r>
          </a:p>
          <a:p>
            <a:pPr marL="457200" lvl="1">
              <a:buClr>
                <a:schemeClr val="accent4"/>
              </a:buClr>
            </a:pPr>
            <a:endParaRPr lang="en-US" sz="36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457200" lvl="1">
              <a:buClr>
                <a:schemeClr val="accent4"/>
              </a:buClr>
            </a:pPr>
            <a:endParaRPr lang="en-US" sz="36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457200" lvl="1">
              <a:buClr>
                <a:schemeClr val="accent4"/>
              </a:buClr>
            </a:pPr>
            <a:endParaRPr lang="en-US" sz="36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algn="l"/>
            <a:endParaRPr lang="en-US" sz="3600" b="1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algn="l"/>
            <a:r>
              <a:rPr lang="en-US" sz="36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Industry gifts include: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Travel costs (flight, hotel, per diem)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Meals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Tuition waivers for courses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Books or journal subscriptions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Tickets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Pens or pads</a:t>
            </a:r>
          </a:p>
          <a:p>
            <a:pPr marL="109728" algn="l">
              <a:spcBef>
                <a:spcPts val="400"/>
              </a:spcBef>
              <a:buSzPct val="68000"/>
              <a:defRPr/>
            </a:pPr>
            <a:endParaRPr lang="en-US" sz="1400" dirty="0">
              <a:latin typeface="Avenir Book" panose="02000503020000020003" pitchFamily="2" charset="0"/>
            </a:endParaRPr>
          </a:p>
        </p:txBody>
      </p:sp>
      <p:pic>
        <p:nvPicPr>
          <p:cNvPr id="3074" name="Picture 2" descr="Refusal Of Gift No Corruption Concept Vector Stock Illustration - Download  Image Now - Gift, Refusing, Rejection - iStock">
            <a:extLst>
              <a:ext uri="{FF2B5EF4-FFF2-40B4-BE49-F238E27FC236}">
                <a16:creationId xmlns:a16="http://schemas.microsoft.com/office/drawing/2014/main" id="{6CD3CBDD-147E-09FA-8AD8-C8D31FE9D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3" b="26660"/>
          <a:stretch/>
        </p:blipFill>
        <p:spPr bwMode="auto">
          <a:xfrm>
            <a:off x="0" y="6124307"/>
            <a:ext cx="4495117" cy="16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80627C-EE86-B41B-4A1D-78AF44537EC4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5" name="Google Shape;196;p18">
              <a:extLst>
                <a:ext uri="{FF2B5EF4-FFF2-40B4-BE49-F238E27FC236}">
                  <a16:creationId xmlns:a16="http://schemas.microsoft.com/office/drawing/2014/main" id="{0AB0B5DC-20F3-49E0-7B49-23632181151F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0" name="Google Shape;197;p18">
                <a:extLst>
                  <a:ext uri="{FF2B5EF4-FFF2-40B4-BE49-F238E27FC236}">
                    <a16:creationId xmlns:a16="http://schemas.microsoft.com/office/drawing/2014/main" id="{80B7CCB9-8D98-D26C-9B25-BD2F0B862757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Google Shape;198;p18">
                <a:extLst>
                  <a:ext uri="{FF2B5EF4-FFF2-40B4-BE49-F238E27FC236}">
                    <a16:creationId xmlns:a16="http://schemas.microsoft.com/office/drawing/2014/main" id="{7AC5E0BE-0EAA-A9A1-1268-3939B45B355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0A3B6A-8CFD-78D6-CDEF-2C9A904A8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FB189B-5CFC-4A1A-6BD9-865B3F905D3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117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FE4E9E0C-2E4A-AD08-C8DC-65A66F3A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D87DAF-7F5C-70F8-609C-4FADE7D3C3D7}"/>
              </a:ext>
            </a:extLst>
          </p:cNvPr>
          <p:cNvSpPr/>
          <p:nvPr/>
        </p:nvSpPr>
        <p:spPr>
          <a:xfrm>
            <a:off x="0" y="2290051"/>
            <a:ext cx="9692640" cy="455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Google Shape;202;p18">
            <a:extLst>
              <a:ext uri="{FF2B5EF4-FFF2-40B4-BE49-F238E27FC236}">
                <a16:creationId xmlns:a16="http://schemas.microsoft.com/office/drawing/2014/main" id="{3BD472FC-7687-7E65-FB28-BA550E2DCB7E}"/>
              </a:ext>
            </a:extLst>
          </p:cNvPr>
          <p:cNvSpPr txBox="1"/>
          <p:nvPr/>
        </p:nvSpPr>
        <p:spPr>
          <a:xfrm>
            <a:off x="653143" y="710726"/>
            <a:ext cx="2052734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SOM Welcomes Principled Industry Gifts to the Institution </a:t>
            </a:r>
            <a:endParaRPr lang="en-US" sz="40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718CDD-2321-D238-58AE-FFEAD8C84C36}"/>
              </a:ext>
            </a:extLst>
          </p:cNvPr>
          <p:cNvSpPr txBox="1">
            <a:spLocks/>
          </p:cNvSpPr>
          <p:nvPr/>
        </p:nvSpPr>
        <p:spPr>
          <a:xfrm>
            <a:off x="514240" y="2434448"/>
            <a:ext cx="18264079" cy="5562502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Gifts to the institution of funds, equipment, and supplies are welcome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To solicit and accept institutional gifts, contact the Office of Advancement and Alumni Engagement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For medication donations, contact Emory Healthcare Pharmacy</a:t>
            </a:r>
          </a:p>
          <a:p>
            <a:pPr algn="l"/>
            <a:endParaRPr lang="en-US" sz="3600" b="1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288925" indent="-288925" algn="l"/>
            <a:endParaRPr lang="en-US" sz="3600" b="1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288925" algn="l"/>
            <a:r>
              <a:rPr lang="en-US" sz="36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Gifts should not: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Be solicited or accepted for specific activities (except CME)</a:t>
            </a:r>
          </a:p>
          <a:p>
            <a:pPr marL="1143000" lvl="1" indent="-6858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Be given for the benefit of an </a:t>
            </a:r>
          </a:p>
          <a:p>
            <a:pPr marL="457200" lvl="1">
              <a:buClr>
                <a:schemeClr val="accent4"/>
              </a:buClr>
            </a:pPr>
            <a:r>
              <a:rPr lang="en-US" sz="36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     individual </a:t>
            </a:r>
          </a:p>
          <a:p>
            <a:pPr marL="109728" algn="l">
              <a:spcBef>
                <a:spcPts val="400"/>
              </a:spcBef>
              <a:buSzPct val="68000"/>
              <a:defRPr/>
            </a:pPr>
            <a:endParaRPr lang="en-US" sz="1400" dirty="0">
              <a:latin typeface="Avenir Book" panose="02000503020000020003" pitchFamily="2" charset="0"/>
            </a:endParaRPr>
          </a:p>
        </p:txBody>
      </p:sp>
      <p:pic>
        <p:nvPicPr>
          <p:cNvPr id="4100" name="Picture 4" descr="Gifting Icon Vector Art, Icons, and Graphics for Free Download">
            <a:extLst>
              <a:ext uri="{FF2B5EF4-FFF2-40B4-BE49-F238E27FC236}">
                <a16:creationId xmlns:a16="http://schemas.microsoft.com/office/drawing/2014/main" id="{55C9C4A1-4DF6-19C2-A515-FDA65E460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0706" r="12140" b="9811"/>
          <a:stretch/>
        </p:blipFill>
        <p:spPr bwMode="auto">
          <a:xfrm>
            <a:off x="15181836" y="5215699"/>
            <a:ext cx="2591924" cy="239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E447DAE-85FC-14E1-F060-6ED6A4AE2A9E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5" name="Google Shape;196;p18">
              <a:extLst>
                <a:ext uri="{FF2B5EF4-FFF2-40B4-BE49-F238E27FC236}">
                  <a16:creationId xmlns:a16="http://schemas.microsoft.com/office/drawing/2014/main" id="{325D8F83-B2E0-ABED-251A-FD5DB6F22932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0" name="Google Shape;197;p18">
                <a:extLst>
                  <a:ext uri="{FF2B5EF4-FFF2-40B4-BE49-F238E27FC236}">
                    <a16:creationId xmlns:a16="http://schemas.microsoft.com/office/drawing/2014/main" id="{811C065E-890A-1C52-E77E-5BA05197C7FA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Google Shape;198;p18">
                <a:extLst>
                  <a:ext uri="{FF2B5EF4-FFF2-40B4-BE49-F238E27FC236}">
                    <a16:creationId xmlns:a16="http://schemas.microsoft.com/office/drawing/2014/main" id="{1E623661-03C2-4655-3DD5-165C9C4EB74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4F5C15-6FDA-FDB0-007A-460F7A65F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E1ECAC-08E3-B25A-2AA8-00B354232324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626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056C9F6A-62F0-1BBF-B1A6-23739E6D1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8">
            <a:extLst>
              <a:ext uri="{FF2B5EF4-FFF2-40B4-BE49-F238E27FC236}">
                <a16:creationId xmlns:a16="http://schemas.microsoft.com/office/drawing/2014/main" id="{50EA563F-CE06-6909-0CFA-B01D59B2D240}"/>
              </a:ext>
            </a:extLst>
          </p:cNvPr>
          <p:cNvGrpSpPr/>
          <p:nvPr/>
        </p:nvGrpSpPr>
        <p:grpSpPr>
          <a:xfrm>
            <a:off x="152400" y="467388"/>
            <a:ext cx="18001615" cy="7084664"/>
            <a:chOff x="0" y="-38100"/>
            <a:chExt cx="2861035" cy="2205567"/>
          </a:xfrm>
        </p:grpSpPr>
        <p:sp>
          <p:nvSpPr>
            <p:cNvPr id="200" name="Google Shape;200;p18">
              <a:extLst>
                <a:ext uri="{FF2B5EF4-FFF2-40B4-BE49-F238E27FC236}">
                  <a16:creationId xmlns:a16="http://schemas.microsoft.com/office/drawing/2014/main" id="{41B4D294-7391-44BE-DA1A-7BF7E102B236}"/>
                </a:ext>
              </a:extLst>
            </p:cNvPr>
            <p:cNvSpPr/>
            <p:nvPr/>
          </p:nvSpPr>
          <p:spPr>
            <a:xfrm>
              <a:off x="0" y="0"/>
              <a:ext cx="2861035" cy="2167467"/>
            </a:xfrm>
            <a:custGeom>
              <a:avLst/>
              <a:gdLst/>
              <a:ahLst/>
              <a:cxnLst/>
              <a:rect l="l" t="t" r="r" b="b"/>
              <a:pathLst>
                <a:path w="2861035" h="2167467" extrusionOk="0">
                  <a:moveTo>
                    <a:pt x="0" y="0"/>
                  </a:moveTo>
                  <a:lnTo>
                    <a:pt x="2861035" y="0"/>
                  </a:lnTo>
                  <a:lnTo>
                    <a:pt x="2861035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Google Shape;201;p18">
              <a:extLst>
                <a:ext uri="{FF2B5EF4-FFF2-40B4-BE49-F238E27FC236}">
                  <a16:creationId xmlns:a16="http://schemas.microsoft.com/office/drawing/2014/main" id="{5CB6C7B6-7439-947A-0D7E-7BE4E901D965}"/>
                </a:ext>
              </a:extLst>
            </p:cNvPr>
            <p:cNvSpPr txBox="1"/>
            <p:nvPr/>
          </p:nvSpPr>
          <p:spPr>
            <a:xfrm>
              <a:off x="0" y="-38100"/>
              <a:ext cx="2861035" cy="1176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5FF0E293-E92D-BF64-9A46-D7AE7D51C24C}"/>
              </a:ext>
            </a:extLst>
          </p:cNvPr>
          <p:cNvSpPr txBox="1"/>
          <p:nvPr/>
        </p:nvSpPr>
        <p:spPr>
          <a:xfrm>
            <a:off x="2388072" y="788534"/>
            <a:ext cx="17629082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Hosting Industry-Sponsored Activities a</a:t>
            </a:r>
            <a:r>
              <a:rPr lang="en-US" sz="50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t Emory</a:t>
            </a: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endParaRPr lang="en-US" sz="40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endParaRPr lang="en-US" sz="40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FB0F2A-89DB-0C50-0719-AD93F3CCE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155987"/>
              </p:ext>
            </p:extLst>
          </p:nvPr>
        </p:nvGraphicFramePr>
        <p:xfrm>
          <a:off x="354114" y="2119886"/>
          <a:ext cx="17093596" cy="550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298">
                  <a:extLst>
                    <a:ext uri="{9D8B030D-6E8A-4147-A177-3AD203B41FA5}">
                      <a16:colId xmlns:a16="http://schemas.microsoft.com/office/drawing/2014/main" val="2897870342"/>
                    </a:ext>
                  </a:extLst>
                </a:gridCol>
                <a:gridCol w="13342298">
                  <a:extLst>
                    <a:ext uri="{9D8B030D-6E8A-4147-A177-3AD203B41FA5}">
                      <a16:colId xmlns:a16="http://schemas.microsoft.com/office/drawing/2014/main" val="809645746"/>
                    </a:ext>
                  </a:extLst>
                </a:gridCol>
              </a:tblGrid>
              <a:tr h="60831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cap="none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Activity</a:t>
                      </a:r>
                    </a:p>
                  </a:txBody>
                  <a:tcPr>
                    <a:solidFill>
                      <a:srgbClr val="0B2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cap="none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Requirement</a:t>
                      </a:r>
                    </a:p>
                  </a:txBody>
                  <a:tcPr>
                    <a:solidFill>
                      <a:srgbClr val="0B2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933612"/>
                  </a:ext>
                </a:extLst>
              </a:tr>
              <a:tr h="1395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Industry-sponsored clinical case observations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Approval by Department Chair and Emory Healthcare leadership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Contract between SOM, Emory Healthcare, and company. Company pays Emory for Emory physician to train non-Emory physician to use company products.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37789"/>
                  </a:ext>
                </a:extLst>
              </a:tr>
              <a:tr h="1931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Access to Emory facilities by industry representatives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Must be invited by faculty or senior staff for legitimate purpose (e.g., sales, servicing equipment, demos, training Emory personnel on devices/equipment, providing product information in group-setting)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In general, not permitted in patient care or public areas.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For SOM-initiated education, complete Appendix B form and send to </a:t>
                      </a:r>
                      <a:r>
                        <a:rPr lang="en-US" sz="2200" b="0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Nicole.Tannebaum@emory.edu</a:t>
                      </a:r>
                      <a:r>
                        <a:rPr lang="en-US" sz="2200" b="0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61153"/>
                  </a:ext>
                </a:extLst>
              </a:tr>
              <a:tr h="1565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Industry-sponsored academic conferences at Emory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i="0" u="sng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Non-CME</a:t>
                      </a:r>
                      <a:r>
                        <a:rPr lang="en-US" sz="2200" b="0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: Agreements reviewed and executed through Emory’s Office of Advancement &amp; Alumni Engagement. To the extent possible, conference should conform to the ACCME guidelines.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i="0" u="sng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CME</a:t>
                      </a:r>
                      <a:r>
                        <a:rPr lang="en-US" sz="2200" b="0" i="0" u="none" strike="noStrike" cap="none" dirty="0">
                          <a:solidFill>
                            <a:srgbClr val="0F1A38"/>
                          </a:solidFill>
                          <a:latin typeface="Avenir Book" panose="02000503020000020003" pitchFamily="2" charset="0"/>
                          <a:ea typeface="Cardo"/>
                          <a:cs typeface="Cardo"/>
                          <a:sym typeface="Arial"/>
                        </a:rPr>
                        <a:t>: Managed by Emory’s Office of CME. Contact Assoc. Dir., Programs, Karlotta Brown for assistance.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36495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BDC2E97-5F0A-AD98-BED5-E42E7A843DA0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7" name="Google Shape;196;p18">
              <a:extLst>
                <a:ext uri="{FF2B5EF4-FFF2-40B4-BE49-F238E27FC236}">
                  <a16:creationId xmlns:a16="http://schemas.microsoft.com/office/drawing/2014/main" id="{0739C76D-A638-ECD0-DC81-26E53B9225D6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0" name="Google Shape;197;p18">
                <a:extLst>
                  <a:ext uri="{FF2B5EF4-FFF2-40B4-BE49-F238E27FC236}">
                    <a16:creationId xmlns:a16="http://schemas.microsoft.com/office/drawing/2014/main" id="{99A4E762-5229-7A0F-E043-52D8CC4AFF57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Google Shape;198;p18">
                <a:extLst>
                  <a:ext uri="{FF2B5EF4-FFF2-40B4-BE49-F238E27FC236}">
                    <a16:creationId xmlns:a16="http://schemas.microsoft.com/office/drawing/2014/main" id="{2ECDABC0-25EF-861E-22A8-5A3677E0DD1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8E2964-20DF-8793-7991-92223A9E9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825D3A-650C-62D0-8AE0-F57AEF26E09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6140561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91BB680E-8C3F-78A5-E57F-B38E9222D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08DEF18-3170-3D85-B7E4-EBF80B5D2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529632"/>
              </p:ext>
            </p:extLst>
          </p:nvPr>
        </p:nvGraphicFramePr>
        <p:xfrm>
          <a:off x="5662994" y="476512"/>
          <a:ext cx="12069414" cy="996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oogle Shape;196;p18">
            <a:extLst>
              <a:ext uri="{FF2B5EF4-FFF2-40B4-BE49-F238E27FC236}">
                <a16:creationId xmlns:a16="http://schemas.microsoft.com/office/drawing/2014/main" id="{543898E4-F2E2-DC6A-771B-143ABD3E7FD7}"/>
              </a:ext>
            </a:extLst>
          </p:cNvPr>
          <p:cNvGrpSpPr/>
          <p:nvPr/>
        </p:nvGrpSpPr>
        <p:grpSpPr>
          <a:xfrm>
            <a:off x="-9441" y="-15172"/>
            <a:ext cx="4956047" cy="10287001"/>
            <a:chOff x="0" y="-46108"/>
            <a:chExt cx="4816593" cy="858908"/>
          </a:xfrm>
          <a:solidFill>
            <a:srgbClr val="0D2673"/>
          </a:solidFill>
        </p:grpSpPr>
        <p:sp>
          <p:nvSpPr>
            <p:cNvPr id="12" name="Google Shape;197;p18">
              <a:extLst>
                <a:ext uri="{FF2B5EF4-FFF2-40B4-BE49-F238E27FC236}">
                  <a16:creationId xmlns:a16="http://schemas.microsoft.com/office/drawing/2014/main" id="{7254FD24-3108-D775-0562-AD5EC931E076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Google Shape;198;p18">
              <a:extLst>
                <a:ext uri="{FF2B5EF4-FFF2-40B4-BE49-F238E27FC236}">
                  <a16:creationId xmlns:a16="http://schemas.microsoft.com/office/drawing/2014/main" id="{85191973-3AB9-F630-3122-FB1A77B53218}"/>
                </a:ext>
              </a:extLst>
            </p:cNvPr>
            <p:cNvSpPr txBox="1"/>
            <p:nvPr/>
          </p:nvSpPr>
          <p:spPr>
            <a:xfrm>
              <a:off x="0" y="-46108"/>
              <a:ext cx="4816593" cy="85890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1FB33DC-7EC5-20FD-D2AA-6B4D5D3D16B9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-174033" y="5105470"/>
            <a:ext cx="10286998" cy="45719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B5B840-2291-8818-EF6A-CB075FEE00C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1"/>
          <a:stretch/>
        </p:blipFill>
        <p:spPr bwMode="auto">
          <a:xfrm>
            <a:off x="354114" y="8387862"/>
            <a:ext cx="3532086" cy="1534281"/>
          </a:xfrm>
          <a:prstGeom prst="rect">
            <a:avLst/>
          </a:prstGeom>
          <a:solidFill>
            <a:srgbClr val="0D2673"/>
          </a:solidFill>
          <a:ln>
            <a:noFill/>
          </a:ln>
          <a:effectLst/>
        </p:spPr>
      </p:pic>
      <p:sp>
        <p:nvSpPr>
          <p:cNvPr id="16" name="Google Shape;202;p18">
            <a:extLst>
              <a:ext uri="{FF2B5EF4-FFF2-40B4-BE49-F238E27FC236}">
                <a16:creationId xmlns:a16="http://schemas.microsoft.com/office/drawing/2014/main" id="{DB877963-F836-90B0-36BB-80B310CDBE56}"/>
              </a:ext>
            </a:extLst>
          </p:cNvPr>
          <p:cNvSpPr txBox="1"/>
          <p:nvPr/>
        </p:nvSpPr>
        <p:spPr>
          <a:xfrm>
            <a:off x="375034" y="2531057"/>
            <a:ext cx="4044630" cy="358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6500"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Relevant University Staff Policies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1D2111-BEC9-D158-9864-EBDA1DDAAC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78388" y="5404442"/>
            <a:ext cx="1834578" cy="18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933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FF8E54F5-CC0C-F621-38E4-7017B11A7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AB313F8-32CC-FF19-B654-67F92E628F45}"/>
              </a:ext>
            </a:extLst>
          </p:cNvPr>
          <p:cNvSpPr txBox="1"/>
          <p:nvPr/>
        </p:nvSpPr>
        <p:spPr>
          <a:xfrm>
            <a:off x="6611470" y="1156574"/>
            <a:ext cx="939949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Contact Information</a:t>
            </a:r>
            <a:endParaRPr lang="en-US" sz="40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DEAC35-9CFE-8D75-CC65-B843C38EDB13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7" name="Google Shape;196;p18">
              <a:extLst>
                <a:ext uri="{FF2B5EF4-FFF2-40B4-BE49-F238E27FC236}">
                  <a16:creationId xmlns:a16="http://schemas.microsoft.com/office/drawing/2014/main" id="{F7FE283D-B778-B0DA-A2F5-577CA0531E8C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0" name="Google Shape;197;p18">
                <a:extLst>
                  <a:ext uri="{FF2B5EF4-FFF2-40B4-BE49-F238E27FC236}">
                    <a16:creationId xmlns:a16="http://schemas.microsoft.com/office/drawing/2014/main" id="{37C7BF55-F795-0AFD-7D22-EF3680415FC9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Google Shape;198;p18">
                <a:extLst>
                  <a:ext uri="{FF2B5EF4-FFF2-40B4-BE49-F238E27FC236}">
                    <a16:creationId xmlns:a16="http://schemas.microsoft.com/office/drawing/2014/main" id="{55D32B08-1646-7968-40A1-0350AD8C1D6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27BFF1-029A-965C-8ABC-B03855C13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0CDED2-F7DD-E433-6C8F-56AEECBEC6F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71FCD6-A9F8-5570-99F9-D500D0E7F52D}"/>
              </a:ext>
            </a:extLst>
          </p:cNvPr>
          <p:cNvSpPr txBox="1"/>
          <p:nvPr/>
        </p:nvSpPr>
        <p:spPr>
          <a:xfrm>
            <a:off x="605125" y="2666558"/>
            <a:ext cx="14168710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1" dirty="0">
                <a:latin typeface="Avenir Book" panose="02000503020000020003" pitchFamily="2" charset="0"/>
              </a:rPr>
              <a:t>Nicole </a:t>
            </a:r>
            <a:r>
              <a:rPr lang="en-US" sz="3000" b="1" dirty="0" err="1">
                <a:latin typeface="Avenir Book" panose="02000503020000020003" pitchFamily="2" charset="0"/>
              </a:rPr>
              <a:t>Tannebaum</a:t>
            </a:r>
            <a:r>
              <a:rPr lang="en-US" sz="3000" b="1" dirty="0">
                <a:latin typeface="Avenir Book" panose="02000503020000020003" pitchFamily="2" charset="0"/>
              </a:rPr>
              <a:t>, JD, MSPH</a:t>
            </a:r>
            <a:br>
              <a:rPr lang="en-US" sz="3000" dirty="0">
                <a:latin typeface="Avenir Book" panose="02000503020000020003" pitchFamily="2" charset="0"/>
              </a:rPr>
            </a:br>
            <a:r>
              <a:rPr lang="en-US" sz="3000" dirty="0">
                <a:latin typeface="Avenir Book" panose="02000503020000020003" pitchFamily="2" charset="0"/>
              </a:rPr>
              <a:t>Director, Faculty Affairs Administration</a:t>
            </a:r>
            <a:br>
              <a:rPr lang="en-US" sz="3000" dirty="0">
                <a:latin typeface="Avenir Book" panose="02000503020000020003" pitchFamily="2" charset="0"/>
              </a:rPr>
            </a:br>
            <a:r>
              <a:rPr lang="en-US" sz="3000" dirty="0">
                <a:latin typeface="Avenir Book" panose="02000503020000020003" pitchFamily="2" charset="0"/>
                <a:hlinkClick r:id="rId4"/>
              </a:rPr>
              <a:t>nicole.tannebaum@emory.edu</a:t>
            </a:r>
            <a:r>
              <a:rPr lang="en-US" sz="3000" dirty="0">
                <a:latin typeface="Avenir Book" panose="02000503020000020003" pitchFamily="2" charset="0"/>
              </a:rPr>
              <a:t> </a:t>
            </a:r>
          </a:p>
          <a:p>
            <a:pPr algn="l"/>
            <a:endParaRPr lang="en-US" sz="3000" dirty="0">
              <a:latin typeface="Avenir Book" panose="02000503020000020003" pitchFamily="2" charset="0"/>
            </a:endParaRPr>
          </a:p>
          <a:p>
            <a:pPr algn="l"/>
            <a:r>
              <a:rPr lang="en-US" sz="3000" b="1" dirty="0">
                <a:latin typeface="Avenir Book" panose="02000503020000020003" pitchFamily="2" charset="0"/>
              </a:rPr>
              <a:t>Grace Ahn</a:t>
            </a:r>
          </a:p>
          <a:p>
            <a:pPr algn="l"/>
            <a:r>
              <a:rPr lang="en-US" sz="3000" dirty="0">
                <a:latin typeface="Avenir Book" panose="02000503020000020003" pitchFamily="2" charset="0"/>
              </a:rPr>
              <a:t>Manager, Faculty Affairs Administration</a:t>
            </a:r>
          </a:p>
          <a:p>
            <a:pPr algn="l"/>
            <a:r>
              <a:rPr lang="en-US" sz="3000" dirty="0">
                <a:latin typeface="Avenir Book" panose="02000503020000020003" pitchFamily="2" charset="0"/>
                <a:hlinkClick r:id="rId5"/>
              </a:rPr>
              <a:t>Grace.ahn@emory.edu</a:t>
            </a:r>
            <a:r>
              <a:rPr lang="en-US" sz="3000" dirty="0">
                <a:latin typeface="Avenir Book" panose="02000503020000020003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3000" dirty="0">
              <a:latin typeface="Avenir Book" panose="02000503020000020003" pitchFamily="2" charset="0"/>
            </a:endParaRPr>
          </a:p>
          <a:p>
            <a:pPr marL="821373" lvl="1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000" dirty="0">
              <a:latin typeface="Avenir Book" panose="02000503020000020003" pitchFamily="2" charset="0"/>
              <a:ea typeface="+mj-ea"/>
              <a:cs typeface="+mj-cs"/>
            </a:endParaRPr>
          </a:p>
          <a:p>
            <a:pPr marL="566928" indent="-457200" algn="l">
              <a:spcBef>
                <a:spcPts val="400"/>
              </a:spcBef>
              <a:buSzPct val="68000"/>
              <a:defRPr/>
            </a:pPr>
            <a:endParaRPr lang="en-US" sz="2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B89208CC-8AF3-37E7-E7CA-420D66D2F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>
            <a:extLst>
              <a:ext uri="{FF2B5EF4-FFF2-40B4-BE49-F238E27FC236}">
                <a16:creationId xmlns:a16="http://schemas.microsoft.com/office/drawing/2014/main" id="{4C887D6A-FB8D-42D6-55DF-90341179BAEB}"/>
              </a:ext>
            </a:extLst>
          </p:cNvPr>
          <p:cNvSpPr txBox="1"/>
          <p:nvPr/>
        </p:nvSpPr>
        <p:spPr>
          <a:xfrm>
            <a:off x="7759149" y="2038104"/>
            <a:ext cx="10373286" cy="560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sz="32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</a:p>
          <a:p>
            <a:pPr marL="457200" lvl="0" indent="-457200" algn="l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Full Name</a:t>
            </a:r>
            <a:r>
              <a:rPr lang="en-US" sz="3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: Industry and Other External Professional Relationships: A Compendium of University and School Policies </a:t>
            </a:r>
          </a:p>
          <a:p>
            <a:pPr marL="457200" lvl="0" indent="-457200" algn="l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457200" lvl="0" indent="-457200" algn="l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Purpose</a:t>
            </a:r>
            <a:r>
              <a:rPr lang="en-US" sz="3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: Guidelines for principled involvement with industry and other entities</a:t>
            </a:r>
          </a:p>
          <a:p>
            <a:pPr marL="457200" lvl="0" indent="-457200" algn="l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Link</a:t>
            </a:r>
            <a:r>
              <a:rPr lang="en-US" sz="32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: </a:t>
            </a:r>
            <a:r>
              <a:rPr lang="en-US" sz="3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https://med.emory.edu/about/_files/091818-compendium-updated-060723v2.pdf</a:t>
            </a:r>
            <a:r>
              <a:rPr lang="en-US" sz="32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  </a:t>
            </a:r>
          </a:p>
          <a:p>
            <a:pPr lvl="0" algn="l">
              <a:buClr>
                <a:schemeClr val="accent4"/>
              </a:buClr>
            </a:pPr>
            <a:endParaRPr lang="en-US" sz="32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sp>
        <p:nvSpPr>
          <p:cNvPr id="7" name="Google Shape;202;p18">
            <a:extLst>
              <a:ext uri="{FF2B5EF4-FFF2-40B4-BE49-F238E27FC236}">
                <a16:creationId xmlns:a16="http://schemas.microsoft.com/office/drawing/2014/main" id="{BAE75900-B251-E51E-CF84-F7772005684E}"/>
              </a:ext>
            </a:extLst>
          </p:cNvPr>
          <p:cNvSpPr txBox="1"/>
          <p:nvPr/>
        </p:nvSpPr>
        <p:spPr>
          <a:xfrm>
            <a:off x="354114" y="607271"/>
            <a:ext cx="176290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5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SOM Industry Relations Policy</a:t>
            </a:r>
            <a:endParaRPr lang="en-US" sz="5400" dirty="0">
              <a:latin typeface="Avenir Book" panose="02000503020000020003" pitchFamily="2" charset="0"/>
            </a:endParaRPr>
          </a:p>
        </p:txBody>
      </p:sp>
      <p:pic>
        <p:nvPicPr>
          <p:cNvPr id="8" name="Picture 7" descr="A white cover with blue text&#10;&#10;Description automatically generated">
            <a:extLst>
              <a:ext uri="{FF2B5EF4-FFF2-40B4-BE49-F238E27FC236}">
                <a16:creationId xmlns:a16="http://schemas.microsoft.com/office/drawing/2014/main" id="{BCC84B6E-BA58-60A2-DEC4-5E3B93BDE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27" y="2434731"/>
            <a:ext cx="6408387" cy="513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8AA6288-F963-7692-CDB5-6B03AD84A2C4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5" name="Google Shape;196;p18">
              <a:extLst>
                <a:ext uri="{FF2B5EF4-FFF2-40B4-BE49-F238E27FC236}">
                  <a16:creationId xmlns:a16="http://schemas.microsoft.com/office/drawing/2014/main" id="{6E64F2AE-A51C-B307-F5FF-71056F0CBC46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0" name="Google Shape;197;p18">
                <a:extLst>
                  <a:ext uri="{FF2B5EF4-FFF2-40B4-BE49-F238E27FC236}">
                    <a16:creationId xmlns:a16="http://schemas.microsoft.com/office/drawing/2014/main" id="{FED38022-C984-55ED-22E9-358067B6CC0D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Google Shape;198;p18">
                <a:extLst>
                  <a:ext uri="{FF2B5EF4-FFF2-40B4-BE49-F238E27FC236}">
                    <a16:creationId xmlns:a16="http://schemas.microsoft.com/office/drawing/2014/main" id="{097D91C5-2F57-4E2F-BCD5-F81F3A2D190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1DB6A8-A4E2-2C6A-F4C5-DF4D614F2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B8FA55-1237-EB77-ECB4-0B9046E430AF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672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4F8B0C52-57DA-30FD-A3B8-637EA012A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A253A6-978D-1567-D1D3-82AE19B1E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00" y="2644732"/>
            <a:ext cx="5751576" cy="3748794"/>
          </a:xfrm>
          <a:prstGeom prst="rect">
            <a:avLst/>
          </a:prstGeom>
        </p:spPr>
      </p:pic>
      <p:sp>
        <p:nvSpPr>
          <p:cNvPr id="7" name="Google Shape;202;p18">
            <a:extLst>
              <a:ext uri="{FF2B5EF4-FFF2-40B4-BE49-F238E27FC236}">
                <a16:creationId xmlns:a16="http://schemas.microsoft.com/office/drawing/2014/main" id="{BEB90649-205C-DFAA-9314-9B7BB2FDC4A7}"/>
              </a:ext>
            </a:extLst>
          </p:cNvPr>
          <p:cNvSpPr txBox="1"/>
          <p:nvPr/>
        </p:nvSpPr>
        <p:spPr>
          <a:xfrm>
            <a:off x="666638" y="564346"/>
            <a:ext cx="176290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What is Considered </a:t>
            </a:r>
            <a:r>
              <a:rPr lang="en-US" sz="54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“</a:t>
            </a:r>
            <a:r>
              <a:rPr lang="en-US" sz="5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Industry?”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339504-0CD0-D8DB-C30E-50ACFD4A1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910525"/>
              </p:ext>
            </p:extLst>
          </p:nvPr>
        </p:nvGraphicFramePr>
        <p:xfrm>
          <a:off x="6177053" y="1780164"/>
          <a:ext cx="11786247" cy="593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65526A1-51DD-FFD5-1476-0352AC99D7DF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8" name="Google Shape;196;p18">
              <a:extLst>
                <a:ext uri="{FF2B5EF4-FFF2-40B4-BE49-F238E27FC236}">
                  <a16:creationId xmlns:a16="http://schemas.microsoft.com/office/drawing/2014/main" id="{D9CBAAF8-7C6B-D61E-1B25-6B79E5BD50C8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1" name="Google Shape;197;p18">
                <a:extLst>
                  <a:ext uri="{FF2B5EF4-FFF2-40B4-BE49-F238E27FC236}">
                    <a16:creationId xmlns:a16="http://schemas.microsoft.com/office/drawing/2014/main" id="{62A2DFB5-C632-CC0A-EF71-6309106E88BB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Google Shape;198;p18">
                <a:extLst>
                  <a:ext uri="{FF2B5EF4-FFF2-40B4-BE49-F238E27FC236}">
                    <a16:creationId xmlns:a16="http://schemas.microsoft.com/office/drawing/2014/main" id="{27015251-7C61-FE5A-8306-45D44FE395E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AD1169-78FA-455C-D1BD-A603B20CD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C6A531-D495-E8A7-33B3-1E847737373E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859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2B4300E9-B98D-379C-C58F-86D770176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8">
            <a:extLst>
              <a:ext uri="{FF2B5EF4-FFF2-40B4-BE49-F238E27FC236}">
                <a16:creationId xmlns:a16="http://schemas.microsoft.com/office/drawing/2014/main" id="{04E1B057-FAC2-F34B-8723-F22A1C41C6A3}"/>
              </a:ext>
            </a:extLst>
          </p:cNvPr>
          <p:cNvGrpSpPr/>
          <p:nvPr/>
        </p:nvGrpSpPr>
        <p:grpSpPr>
          <a:xfrm>
            <a:off x="0" y="-1"/>
            <a:ext cx="8906933" cy="10287001"/>
            <a:chOff x="0" y="-46108"/>
            <a:chExt cx="4816593" cy="858908"/>
          </a:xfrm>
          <a:solidFill>
            <a:srgbClr val="0D2673"/>
          </a:solidFill>
        </p:grpSpPr>
        <p:sp>
          <p:nvSpPr>
            <p:cNvPr id="197" name="Google Shape;197;p18">
              <a:extLst>
                <a:ext uri="{FF2B5EF4-FFF2-40B4-BE49-F238E27FC236}">
                  <a16:creationId xmlns:a16="http://schemas.microsoft.com/office/drawing/2014/main" id="{0C674B31-2AEA-A5C0-29D0-55D202669E16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Google Shape;198;p18">
              <a:extLst>
                <a:ext uri="{FF2B5EF4-FFF2-40B4-BE49-F238E27FC236}">
                  <a16:creationId xmlns:a16="http://schemas.microsoft.com/office/drawing/2014/main" id="{CAF3506B-9871-7684-85A8-6A7A7F757247}"/>
                </a:ext>
              </a:extLst>
            </p:cNvPr>
            <p:cNvSpPr txBox="1"/>
            <p:nvPr/>
          </p:nvSpPr>
          <p:spPr>
            <a:xfrm>
              <a:off x="0" y="-46108"/>
              <a:ext cx="4816593" cy="85890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EE1F861-1AE4-0149-B025-C4A8019AFF40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758156" y="5120642"/>
            <a:ext cx="10286999" cy="45719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12855-FA97-7579-0E98-E49A8C826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" y="795550"/>
            <a:ext cx="7772400" cy="6392965"/>
          </a:xfrm>
          <a:prstGeom prst="rect">
            <a:avLst/>
          </a:prstGeom>
        </p:spPr>
      </p:pic>
      <p:sp>
        <p:nvSpPr>
          <p:cNvPr id="6" name="Google Shape;202;p18">
            <a:extLst>
              <a:ext uri="{FF2B5EF4-FFF2-40B4-BE49-F238E27FC236}">
                <a16:creationId xmlns:a16="http://schemas.microsoft.com/office/drawing/2014/main" id="{AB9841B8-BB6D-F5FA-171C-574FF0CDDF93}"/>
              </a:ext>
            </a:extLst>
          </p:cNvPr>
          <p:cNvSpPr txBox="1"/>
          <p:nvPr/>
        </p:nvSpPr>
        <p:spPr>
          <a:xfrm>
            <a:off x="10322169" y="2086252"/>
            <a:ext cx="8268603" cy="611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u="sng" strike="noStrike" cap="none" dirty="0">
              <a:solidFill>
                <a:srgbClr val="0F1A38"/>
              </a:solidFill>
              <a:highlight>
                <a:srgbClr val="C0C0C0"/>
              </a:highlight>
              <a:latin typeface="Avenir Book" panose="02000503020000020003" pitchFamily="2" charset="0"/>
              <a:ea typeface="Cardo"/>
              <a:cs typeface="Cardo"/>
              <a:sym typeface="Cardo"/>
            </a:endParaRPr>
          </a:p>
          <a:p>
            <a:pPr marL="457200" indent="-457200">
              <a:spcAft>
                <a:spcPts val="800"/>
              </a:spcAft>
              <a:buClr>
                <a:schemeClr val="accent4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Patient welfare</a:t>
            </a:r>
          </a:p>
          <a:p>
            <a:pPr marL="457200" indent="-457200">
              <a:spcAft>
                <a:spcPts val="800"/>
              </a:spcAft>
              <a:buClr>
                <a:schemeClr val="accent4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Protection of human subjects</a:t>
            </a:r>
          </a:p>
          <a:p>
            <a:pPr marL="457200" indent="-457200">
              <a:spcAft>
                <a:spcPts val="800"/>
              </a:spcAft>
              <a:buClr>
                <a:schemeClr val="accent4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Research integrity</a:t>
            </a:r>
          </a:p>
          <a:p>
            <a:pPr marL="457200" indent="-457200">
              <a:spcAft>
                <a:spcPts val="800"/>
              </a:spcAft>
              <a:buClr>
                <a:schemeClr val="accent4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Public trust &amp; institutional credibility </a:t>
            </a:r>
          </a:p>
          <a:p>
            <a:pPr marL="457200" indent="-457200">
              <a:spcAft>
                <a:spcPts val="800"/>
              </a:spcAft>
              <a:buClr>
                <a:schemeClr val="accent4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Role models to students &amp; trainees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endParaRPr lang="en-US" sz="40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A24CC-CAD7-5744-5D34-6742DB3D86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1"/>
          <a:stretch/>
        </p:blipFill>
        <p:spPr bwMode="auto">
          <a:xfrm>
            <a:off x="354114" y="8387862"/>
            <a:ext cx="3532086" cy="1534281"/>
          </a:xfrm>
          <a:prstGeom prst="rect">
            <a:avLst/>
          </a:prstGeom>
          <a:solidFill>
            <a:srgbClr val="0D2673"/>
          </a:solidFill>
          <a:ln>
            <a:noFill/>
          </a:ln>
          <a:effectLst/>
        </p:spPr>
      </p:pic>
      <p:sp>
        <p:nvSpPr>
          <p:cNvPr id="9" name="Google Shape;202;p18">
            <a:extLst>
              <a:ext uri="{FF2B5EF4-FFF2-40B4-BE49-F238E27FC236}">
                <a16:creationId xmlns:a16="http://schemas.microsoft.com/office/drawing/2014/main" id="{273773D7-25F9-0105-92E5-16575CFD4DC1}"/>
              </a:ext>
            </a:extLst>
          </p:cNvPr>
          <p:cNvSpPr txBox="1"/>
          <p:nvPr/>
        </p:nvSpPr>
        <p:spPr>
          <a:xfrm>
            <a:off x="9474197" y="1059319"/>
            <a:ext cx="77442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Why Do We Care?</a:t>
            </a:r>
          </a:p>
        </p:txBody>
      </p:sp>
    </p:spTree>
    <p:extLst>
      <p:ext uri="{BB962C8B-B14F-4D97-AF65-F5344CB8AC3E}">
        <p14:creationId xmlns:p14="http://schemas.microsoft.com/office/powerpoint/2010/main" val="5617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A369C543-BE3E-9A2E-5374-3B050CB0D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31D2F08D-6FCE-9079-FA77-CF562C073A42}"/>
              </a:ext>
            </a:extLst>
          </p:cNvPr>
          <p:cNvSpPr txBox="1"/>
          <p:nvPr/>
        </p:nvSpPr>
        <p:spPr>
          <a:xfrm>
            <a:off x="709652" y="1712581"/>
            <a:ext cx="14225548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</a:rPr>
              <a:t>Required By: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</a:rPr>
              <a:t>Emory and SOM policies to assess for conflicts of interest related to procurement, internal controls, nepotism,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</a:rPr>
              <a:t>U.S. federal government for researchers receiving federal funds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</a:rPr>
              <a:t>SOM accrediting body (LCME) reviews completion rate when conducting accreditation review</a:t>
            </a:r>
            <a:r>
              <a:rPr lang="en-US" sz="3600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endParaRPr lang="en-US" sz="3600" dirty="0">
              <a:solidFill>
                <a:schemeClr val="tx1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Purpose</a:t>
            </a:r>
          </a:p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Review and mitigation </a:t>
            </a:r>
            <a:r>
              <a:rPr lang="en-US" sz="3600" strike="noStrike" cap="none" dirty="0">
                <a:solidFill>
                  <a:schemeClr val="tx1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of financial interests/relationships that may create real or perceived conflicts of interest in teaching, research, service, or patient care.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</p:txBody>
      </p:sp>
      <p:sp>
        <p:nvSpPr>
          <p:cNvPr id="11" name="Google Shape;202;p18">
            <a:extLst>
              <a:ext uri="{FF2B5EF4-FFF2-40B4-BE49-F238E27FC236}">
                <a16:creationId xmlns:a16="http://schemas.microsoft.com/office/drawing/2014/main" id="{72A1DE74-17C2-C3DB-F091-7770A7DAF4C1}"/>
              </a:ext>
            </a:extLst>
          </p:cNvPr>
          <p:cNvSpPr txBox="1"/>
          <p:nvPr/>
        </p:nvSpPr>
        <p:spPr>
          <a:xfrm>
            <a:off x="-303471" y="732567"/>
            <a:ext cx="176290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Why Disclose</a:t>
            </a:r>
            <a:r>
              <a:rPr lang="en-US" sz="54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?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endParaRPr lang="en-US" sz="44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12A927-62CD-B351-6866-EB0A55F0652F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7" name="Google Shape;196;p18">
              <a:extLst>
                <a:ext uri="{FF2B5EF4-FFF2-40B4-BE49-F238E27FC236}">
                  <a16:creationId xmlns:a16="http://schemas.microsoft.com/office/drawing/2014/main" id="{273AF528-76FA-FBBD-DB18-42F381EB1E77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4" name="Google Shape;197;p18">
                <a:extLst>
                  <a:ext uri="{FF2B5EF4-FFF2-40B4-BE49-F238E27FC236}">
                    <a16:creationId xmlns:a16="http://schemas.microsoft.com/office/drawing/2014/main" id="{F18F9A0D-749C-324F-D9FD-1C47F04B1E1E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Google Shape;198;p18">
                <a:extLst>
                  <a:ext uri="{FF2B5EF4-FFF2-40B4-BE49-F238E27FC236}">
                    <a16:creationId xmlns:a16="http://schemas.microsoft.com/office/drawing/2014/main" id="{79DB75C9-C5EB-ED49-8714-6EA2FEF5D0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1FFB4F-16A4-0575-9728-03E45B503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4FFB03-353D-E7CB-597B-E5E731A16833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B921045-0A50-83E2-DD28-E0935BED8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144" y="4307376"/>
            <a:ext cx="2940908" cy="29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43A8AC08-0DFF-E993-62E6-D1E91BE24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>
            <a:extLst>
              <a:ext uri="{FF2B5EF4-FFF2-40B4-BE49-F238E27FC236}">
                <a16:creationId xmlns:a16="http://schemas.microsoft.com/office/drawing/2014/main" id="{3E695670-8D93-8EF7-F94D-72070CEEC27E}"/>
              </a:ext>
            </a:extLst>
          </p:cNvPr>
          <p:cNvSpPr txBox="1"/>
          <p:nvPr/>
        </p:nvSpPr>
        <p:spPr>
          <a:xfrm>
            <a:off x="672160" y="2668290"/>
            <a:ext cx="13742892" cy="557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Who: </a:t>
            </a:r>
            <a:r>
              <a:rPr lang="en-US" sz="4400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Faculty</a:t>
            </a:r>
          </a:p>
          <a:p>
            <a:pPr marL="0" marR="0" lvl="0" indent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What: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Must seek approval before engaging in external activities by submitting a Pre-Approval Request</a:t>
            </a:r>
            <a:endParaRPr lang="en-US" sz="4400" b="1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  <a:p>
            <a:pPr marL="0" marR="0" lvl="0" indent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When:</a:t>
            </a:r>
            <a:r>
              <a:rPr lang="en-US" sz="4400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At least 30 days in advance </a:t>
            </a:r>
            <a:r>
              <a:rPr lang="en-US" sz="4400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Where:</a:t>
            </a:r>
            <a:r>
              <a:rPr lang="en-US" sz="4400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 </a:t>
            </a:r>
            <a:r>
              <a:rPr lang="en-US" sz="4400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</a:rPr>
              <a:t>eDisclose </a:t>
            </a:r>
            <a:r>
              <a:rPr lang="en-US" sz="4400" dirty="0">
                <a:solidFill>
                  <a:srgbClr val="0070C0"/>
                </a:solidFill>
                <a:latin typeface="Avenir Book" panose="02000503020000020003" pitchFamily="2" charset="0"/>
                <a:ea typeface="Cardo"/>
                <a:cs typeface="Card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https://ediscloseemory.huronresearchsuite.com</a:t>
            </a:r>
            <a:endParaRPr lang="en-US" sz="4400" dirty="0">
              <a:solidFill>
                <a:srgbClr val="0070C0"/>
              </a:solidFill>
              <a:latin typeface="Avenir Book" panose="02000503020000020003" pitchFamily="2" charset="0"/>
              <a:ea typeface="Cardo"/>
              <a:cs typeface="Card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400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8A34C-84E8-7834-80BC-85C1C0D362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02"/>
          <a:stretch/>
        </p:blipFill>
        <p:spPr>
          <a:xfrm>
            <a:off x="14650046" y="2640825"/>
            <a:ext cx="3389697" cy="3994851"/>
          </a:xfrm>
          <a:prstGeom prst="rect">
            <a:avLst/>
          </a:prstGeom>
        </p:spPr>
      </p:pic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BFA8FE13-6979-08AE-F2F3-E958E73A2F11}"/>
              </a:ext>
            </a:extLst>
          </p:cNvPr>
          <p:cNvSpPr txBox="1"/>
          <p:nvPr/>
        </p:nvSpPr>
        <p:spPr>
          <a:xfrm>
            <a:off x="329451" y="409835"/>
            <a:ext cx="1762908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SOM Requirements for Engaging in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Personal External Activities </a:t>
            </a:r>
            <a:endParaRPr lang="en-US" sz="5000" b="1" strike="noStrike" cap="none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00482-6E5B-AD50-A906-3F2A817486E4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7" name="Google Shape;196;p18">
              <a:extLst>
                <a:ext uri="{FF2B5EF4-FFF2-40B4-BE49-F238E27FC236}">
                  <a16:creationId xmlns:a16="http://schemas.microsoft.com/office/drawing/2014/main" id="{CACBD83D-A206-2319-C841-BD8C3501A229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0" name="Google Shape;197;p18">
                <a:extLst>
                  <a:ext uri="{FF2B5EF4-FFF2-40B4-BE49-F238E27FC236}">
                    <a16:creationId xmlns:a16="http://schemas.microsoft.com/office/drawing/2014/main" id="{BA0C94F6-4243-47B9-7DA2-30CBE041E9B9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Google Shape;198;p18">
                <a:extLst>
                  <a:ext uri="{FF2B5EF4-FFF2-40B4-BE49-F238E27FC236}">
                    <a16:creationId xmlns:a16="http://schemas.microsoft.com/office/drawing/2014/main" id="{3C93C877-48BE-3D20-0B87-0AEA188BB82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A81F43-A5A1-91EC-EECC-C68EBB4EC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B7B6C8-D1D4-3832-F5EE-5DF29EE36BA4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471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19">
          <a:extLst>
            <a:ext uri="{FF2B5EF4-FFF2-40B4-BE49-F238E27FC236}">
              <a16:creationId xmlns:a16="http://schemas.microsoft.com/office/drawing/2014/main" id="{7D0BCDFD-F941-D6AE-0635-D3F8572BF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9">
            <a:extLst>
              <a:ext uri="{FF2B5EF4-FFF2-40B4-BE49-F238E27FC236}">
                <a16:creationId xmlns:a16="http://schemas.microsoft.com/office/drawing/2014/main" id="{03344060-5B16-8383-6ACB-DD46F8BC6DCC}"/>
              </a:ext>
            </a:extLst>
          </p:cNvPr>
          <p:cNvGrpSpPr/>
          <p:nvPr/>
        </p:nvGrpSpPr>
        <p:grpSpPr>
          <a:xfrm>
            <a:off x="1755160" y="1922037"/>
            <a:ext cx="4434743" cy="5584494"/>
            <a:chOff x="0" y="-38100"/>
            <a:chExt cx="1167998" cy="2205567"/>
          </a:xfrm>
        </p:grpSpPr>
        <p:sp>
          <p:nvSpPr>
            <p:cNvPr id="225" name="Google Shape;225;p19">
              <a:extLst>
                <a:ext uri="{FF2B5EF4-FFF2-40B4-BE49-F238E27FC236}">
                  <a16:creationId xmlns:a16="http://schemas.microsoft.com/office/drawing/2014/main" id="{68C68C53-DF72-5E1D-A845-C096C3961383}"/>
                </a:ext>
              </a:extLst>
            </p:cNvPr>
            <p:cNvSpPr/>
            <p:nvPr/>
          </p:nvSpPr>
          <p:spPr>
            <a:xfrm>
              <a:off x="0" y="0"/>
              <a:ext cx="1167998" cy="2167467"/>
            </a:xfrm>
            <a:custGeom>
              <a:avLst/>
              <a:gdLst/>
              <a:ahLst/>
              <a:cxnLst/>
              <a:rect l="l" t="t" r="r" b="b"/>
              <a:pathLst>
                <a:path w="1167998" h="2167467" extrusionOk="0">
                  <a:moveTo>
                    <a:pt x="0" y="0"/>
                  </a:moveTo>
                  <a:lnTo>
                    <a:pt x="1167998" y="0"/>
                  </a:lnTo>
                  <a:lnTo>
                    <a:pt x="1167998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Google Shape;226;p19">
              <a:extLst>
                <a:ext uri="{FF2B5EF4-FFF2-40B4-BE49-F238E27FC236}">
                  <a16:creationId xmlns:a16="http://schemas.microsoft.com/office/drawing/2014/main" id="{224CD612-6F26-392E-C260-0BAA7F79A133}"/>
                </a:ext>
              </a:extLst>
            </p:cNvPr>
            <p:cNvSpPr txBox="1"/>
            <p:nvPr/>
          </p:nvSpPr>
          <p:spPr>
            <a:xfrm>
              <a:off x="0" y="-38100"/>
              <a:ext cx="1167998" cy="2205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9">
            <a:extLst>
              <a:ext uri="{FF2B5EF4-FFF2-40B4-BE49-F238E27FC236}">
                <a16:creationId xmlns:a16="http://schemas.microsoft.com/office/drawing/2014/main" id="{BA9D7366-795D-F980-867D-70155AB9D213}"/>
              </a:ext>
            </a:extLst>
          </p:cNvPr>
          <p:cNvGrpSpPr/>
          <p:nvPr/>
        </p:nvGrpSpPr>
        <p:grpSpPr>
          <a:xfrm>
            <a:off x="7055713" y="1961775"/>
            <a:ext cx="4434743" cy="5584494"/>
            <a:chOff x="0" y="-38100"/>
            <a:chExt cx="1167998" cy="2205567"/>
          </a:xfrm>
        </p:grpSpPr>
        <p:sp>
          <p:nvSpPr>
            <p:cNvPr id="228" name="Google Shape;228;p19">
              <a:extLst>
                <a:ext uri="{FF2B5EF4-FFF2-40B4-BE49-F238E27FC236}">
                  <a16:creationId xmlns:a16="http://schemas.microsoft.com/office/drawing/2014/main" id="{7A90A9EE-5075-726C-8A83-6E477ED75407}"/>
                </a:ext>
              </a:extLst>
            </p:cNvPr>
            <p:cNvSpPr/>
            <p:nvPr/>
          </p:nvSpPr>
          <p:spPr>
            <a:xfrm>
              <a:off x="0" y="0"/>
              <a:ext cx="1167998" cy="2167467"/>
            </a:xfrm>
            <a:custGeom>
              <a:avLst/>
              <a:gdLst/>
              <a:ahLst/>
              <a:cxnLst/>
              <a:rect l="l" t="t" r="r" b="b"/>
              <a:pathLst>
                <a:path w="1167998" h="2167467" extrusionOk="0">
                  <a:moveTo>
                    <a:pt x="0" y="0"/>
                  </a:moveTo>
                  <a:lnTo>
                    <a:pt x="1167998" y="0"/>
                  </a:lnTo>
                  <a:lnTo>
                    <a:pt x="1167998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Google Shape;229;p19">
              <a:extLst>
                <a:ext uri="{FF2B5EF4-FFF2-40B4-BE49-F238E27FC236}">
                  <a16:creationId xmlns:a16="http://schemas.microsoft.com/office/drawing/2014/main" id="{D0FDE7EB-D01F-1E8B-DDE7-E4EF78086B7B}"/>
                </a:ext>
              </a:extLst>
            </p:cNvPr>
            <p:cNvSpPr txBox="1"/>
            <p:nvPr/>
          </p:nvSpPr>
          <p:spPr>
            <a:xfrm>
              <a:off x="0" y="-38100"/>
              <a:ext cx="1167998" cy="2205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9">
            <a:extLst>
              <a:ext uri="{FF2B5EF4-FFF2-40B4-BE49-F238E27FC236}">
                <a16:creationId xmlns:a16="http://schemas.microsoft.com/office/drawing/2014/main" id="{1B9CFAD8-6D41-103B-65E4-2779E934AFCA}"/>
              </a:ext>
            </a:extLst>
          </p:cNvPr>
          <p:cNvGrpSpPr/>
          <p:nvPr/>
        </p:nvGrpSpPr>
        <p:grpSpPr>
          <a:xfrm>
            <a:off x="12098099" y="1879602"/>
            <a:ext cx="4434743" cy="5666667"/>
            <a:chOff x="0" y="-38100"/>
            <a:chExt cx="1167998" cy="2205567"/>
          </a:xfrm>
        </p:grpSpPr>
        <p:sp>
          <p:nvSpPr>
            <p:cNvPr id="231" name="Google Shape;231;p19">
              <a:extLst>
                <a:ext uri="{FF2B5EF4-FFF2-40B4-BE49-F238E27FC236}">
                  <a16:creationId xmlns:a16="http://schemas.microsoft.com/office/drawing/2014/main" id="{C7AF3AEF-F4CB-E7F2-A628-5DA5837674D1}"/>
                </a:ext>
              </a:extLst>
            </p:cNvPr>
            <p:cNvSpPr/>
            <p:nvPr/>
          </p:nvSpPr>
          <p:spPr>
            <a:xfrm>
              <a:off x="0" y="0"/>
              <a:ext cx="1167998" cy="2167467"/>
            </a:xfrm>
            <a:custGeom>
              <a:avLst/>
              <a:gdLst/>
              <a:ahLst/>
              <a:cxnLst/>
              <a:rect l="l" t="t" r="r" b="b"/>
              <a:pathLst>
                <a:path w="1167998" h="2167467" extrusionOk="0">
                  <a:moveTo>
                    <a:pt x="0" y="0"/>
                  </a:moveTo>
                  <a:lnTo>
                    <a:pt x="1167998" y="0"/>
                  </a:lnTo>
                  <a:lnTo>
                    <a:pt x="1167998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Google Shape;232;p19">
              <a:extLst>
                <a:ext uri="{FF2B5EF4-FFF2-40B4-BE49-F238E27FC236}">
                  <a16:creationId xmlns:a16="http://schemas.microsoft.com/office/drawing/2014/main" id="{424AD968-F218-DC98-D8CD-61D92E00E872}"/>
                </a:ext>
              </a:extLst>
            </p:cNvPr>
            <p:cNvSpPr txBox="1"/>
            <p:nvPr/>
          </p:nvSpPr>
          <p:spPr>
            <a:xfrm>
              <a:off x="0" y="-38100"/>
              <a:ext cx="1167998" cy="2205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9">
            <a:extLst>
              <a:ext uri="{FF2B5EF4-FFF2-40B4-BE49-F238E27FC236}">
                <a16:creationId xmlns:a16="http://schemas.microsoft.com/office/drawing/2014/main" id="{C7E15A7C-DD30-78A2-4FB4-C9E4D03CCD8F}"/>
              </a:ext>
            </a:extLst>
          </p:cNvPr>
          <p:cNvSpPr txBox="1"/>
          <p:nvPr/>
        </p:nvSpPr>
        <p:spPr>
          <a:xfrm>
            <a:off x="2536858" y="2697897"/>
            <a:ext cx="2808133" cy="19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Traditional Academic Activities </a:t>
            </a:r>
            <a:endParaRPr sz="1800" b="1" dirty="0">
              <a:latin typeface="Avenir Book" panose="02000503020000020003" pitchFamily="2" charset="0"/>
            </a:endParaRPr>
          </a:p>
        </p:txBody>
      </p:sp>
      <p:sp>
        <p:nvSpPr>
          <p:cNvPr id="237" name="Google Shape;237;p19">
            <a:extLst>
              <a:ext uri="{FF2B5EF4-FFF2-40B4-BE49-F238E27FC236}">
                <a16:creationId xmlns:a16="http://schemas.microsoft.com/office/drawing/2014/main" id="{DDF8A1B0-84DC-869F-B643-F9796367EFA4}"/>
              </a:ext>
            </a:extLst>
          </p:cNvPr>
          <p:cNvSpPr txBox="1"/>
          <p:nvPr/>
        </p:nvSpPr>
        <p:spPr>
          <a:xfrm>
            <a:off x="7616634" y="2541651"/>
            <a:ext cx="3312898" cy="19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Activities Generally Permitted</a:t>
            </a:r>
          </a:p>
        </p:txBody>
      </p:sp>
      <p:sp>
        <p:nvSpPr>
          <p:cNvPr id="238" name="Google Shape;238;p19">
            <a:extLst>
              <a:ext uri="{FF2B5EF4-FFF2-40B4-BE49-F238E27FC236}">
                <a16:creationId xmlns:a16="http://schemas.microsoft.com/office/drawing/2014/main" id="{2355E2D6-BEF5-06F3-C657-E633FB244AA4}"/>
              </a:ext>
            </a:extLst>
          </p:cNvPr>
          <p:cNvSpPr txBox="1"/>
          <p:nvPr/>
        </p:nvSpPr>
        <p:spPr>
          <a:xfrm>
            <a:off x="12560235" y="2607421"/>
            <a:ext cx="3640615" cy="126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Prohibited Activities</a:t>
            </a:r>
            <a:endParaRPr sz="1800" b="1" dirty="0">
              <a:latin typeface="Avenir Book" panose="02000503020000020003" pitchFamily="2" charset="0"/>
            </a:endParaRPr>
          </a:p>
        </p:txBody>
      </p:sp>
      <p:sp>
        <p:nvSpPr>
          <p:cNvPr id="239" name="Google Shape;239;p19">
            <a:extLst>
              <a:ext uri="{FF2B5EF4-FFF2-40B4-BE49-F238E27FC236}">
                <a16:creationId xmlns:a16="http://schemas.microsoft.com/office/drawing/2014/main" id="{55D2AA4D-C75E-1A12-62A8-E571AD814AA7}"/>
              </a:ext>
            </a:extLst>
          </p:cNvPr>
          <p:cNvSpPr txBox="1"/>
          <p:nvPr/>
        </p:nvSpPr>
        <p:spPr>
          <a:xfrm>
            <a:off x="1990153" y="6231581"/>
            <a:ext cx="3964739" cy="33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 b="1" i="0" u="none" strike="noStrike" cap="none" dirty="0">
                <a:solidFill>
                  <a:srgbClr val="0F1A38"/>
                </a:solidFill>
                <a:latin typeface="Inter Light"/>
                <a:ea typeface="Inter Light"/>
                <a:cs typeface="Inter Light"/>
                <a:sym typeface="Inter Light"/>
              </a:rPr>
              <a:t>Prior Approval </a:t>
            </a:r>
            <a:r>
              <a:rPr lang="en-US" sz="2110" b="1" strike="noStrike" cap="none" dirty="0">
                <a:solidFill>
                  <a:srgbClr val="0F1A38"/>
                </a:solidFill>
                <a:latin typeface="Inter Light"/>
                <a:ea typeface="Inter Light"/>
                <a:cs typeface="Inter Light"/>
                <a:sym typeface="Inter Light"/>
              </a:rPr>
              <a:t>Not</a:t>
            </a:r>
            <a:r>
              <a:rPr lang="en-US" sz="2110" b="1" i="0" u="none" strike="noStrike" cap="none" dirty="0">
                <a:solidFill>
                  <a:srgbClr val="0F1A38"/>
                </a:solidFill>
                <a:latin typeface="Inter Light"/>
                <a:ea typeface="Inter Light"/>
                <a:cs typeface="Inter Light"/>
                <a:sym typeface="Inter Light"/>
              </a:rPr>
              <a:t> Required</a:t>
            </a:r>
            <a:endParaRPr b="1" dirty="0"/>
          </a:p>
        </p:txBody>
      </p:sp>
      <p:grpSp>
        <p:nvGrpSpPr>
          <p:cNvPr id="245" name="Google Shape;245;p19">
            <a:extLst>
              <a:ext uri="{FF2B5EF4-FFF2-40B4-BE49-F238E27FC236}">
                <a16:creationId xmlns:a16="http://schemas.microsoft.com/office/drawing/2014/main" id="{A898F7BB-432F-5268-3E60-E615480630F6}"/>
              </a:ext>
            </a:extLst>
          </p:cNvPr>
          <p:cNvGrpSpPr/>
          <p:nvPr/>
        </p:nvGrpSpPr>
        <p:grpSpPr>
          <a:xfrm>
            <a:off x="8968147" y="1744821"/>
            <a:ext cx="526617" cy="526617"/>
            <a:chOff x="0" y="0"/>
            <a:chExt cx="138697" cy="138697"/>
          </a:xfrm>
          <a:solidFill>
            <a:srgbClr val="F0AB00"/>
          </a:solidFill>
        </p:grpSpPr>
        <p:sp>
          <p:nvSpPr>
            <p:cNvPr id="246" name="Google Shape;246;p19">
              <a:extLst>
                <a:ext uri="{FF2B5EF4-FFF2-40B4-BE49-F238E27FC236}">
                  <a16:creationId xmlns:a16="http://schemas.microsoft.com/office/drawing/2014/main" id="{CC95F8F2-82D8-F54F-64AD-0FC54FF5CCC2}"/>
                </a:ext>
              </a:extLst>
            </p:cNvPr>
            <p:cNvSpPr/>
            <p:nvPr/>
          </p:nvSpPr>
          <p:spPr>
            <a:xfrm>
              <a:off x="0" y="0"/>
              <a:ext cx="138697" cy="138697"/>
            </a:xfrm>
            <a:custGeom>
              <a:avLst/>
              <a:gdLst/>
              <a:ahLst/>
              <a:cxnLst/>
              <a:rect l="l" t="t" r="r" b="b"/>
              <a:pathLst>
                <a:path w="138697" h="138697" extrusionOk="0">
                  <a:moveTo>
                    <a:pt x="0" y="0"/>
                  </a:moveTo>
                  <a:lnTo>
                    <a:pt x="138697" y="0"/>
                  </a:lnTo>
                  <a:lnTo>
                    <a:pt x="138697" y="138697"/>
                  </a:lnTo>
                  <a:lnTo>
                    <a:pt x="0" y="138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Google Shape;247;p19">
              <a:extLst>
                <a:ext uri="{FF2B5EF4-FFF2-40B4-BE49-F238E27FC236}">
                  <a16:creationId xmlns:a16="http://schemas.microsoft.com/office/drawing/2014/main" id="{5A43A10B-2B10-AAF8-07D0-D25CC9550084}"/>
                </a:ext>
              </a:extLst>
            </p:cNvPr>
            <p:cNvSpPr txBox="1"/>
            <p:nvPr/>
          </p:nvSpPr>
          <p:spPr>
            <a:xfrm>
              <a:off x="0" y="38100"/>
              <a:ext cx="138697" cy="1005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9">
            <a:extLst>
              <a:ext uri="{FF2B5EF4-FFF2-40B4-BE49-F238E27FC236}">
                <a16:creationId xmlns:a16="http://schemas.microsoft.com/office/drawing/2014/main" id="{3E465776-2183-DDBA-FB27-B50B1B9DFC95}"/>
              </a:ext>
            </a:extLst>
          </p:cNvPr>
          <p:cNvGrpSpPr/>
          <p:nvPr/>
        </p:nvGrpSpPr>
        <p:grpSpPr>
          <a:xfrm>
            <a:off x="14052161" y="1658728"/>
            <a:ext cx="526617" cy="526617"/>
            <a:chOff x="0" y="0"/>
            <a:chExt cx="138697" cy="138697"/>
          </a:xfrm>
          <a:solidFill>
            <a:srgbClr val="C00000"/>
          </a:solidFill>
        </p:grpSpPr>
        <p:sp>
          <p:nvSpPr>
            <p:cNvPr id="249" name="Google Shape;249;p19">
              <a:extLst>
                <a:ext uri="{FF2B5EF4-FFF2-40B4-BE49-F238E27FC236}">
                  <a16:creationId xmlns:a16="http://schemas.microsoft.com/office/drawing/2014/main" id="{DCDF7522-649B-88B0-4110-1B900AC8166E}"/>
                </a:ext>
              </a:extLst>
            </p:cNvPr>
            <p:cNvSpPr/>
            <p:nvPr/>
          </p:nvSpPr>
          <p:spPr>
            <a:xfrm>
              <a:off x="0" y="0"/>
              <a:ext cx="138697" cy="138697"/>
            </a:xfrm>
            <a:custGeom>
              <a:avLst/>
              <a:gdLst/>
              <a:ahLst/>
              <a:cxnLst/>
              <a:rect l="l" t="t" r="r" b="b"/>
              <a:pathLst>
                <a:path w="138697" h="138697" extrusionOk="0">
                  <a:moveTo>
                    <a:pt x="0" y="0"/>
                  </a:moveTo>
                  <a:lnTo>
                    <a:pt x="138697" y="0"/>
                  </a:lnTo>
                  <a:lnTo>
                    <a:pt x="138697" y="138697"/>
                  </a:lnTo>
                  <a:lnTo>
                    <a:pt x="0" y="138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Google Shape;250;p19">
              <a:extLst>
                <a:ext uri="{FF2B5EF4-FFF2-40B4-BE49-F238E27FC236}">
                  <a16:creationId xmlns:a16="http://schemas.microsoft.com/office/drawing/2014/main" id="{7787FD0F-01D7-1B3F-8C0A-907483A694AF}"/>
                </a:ext>
              </a:extLst>
            </p:cNvPr>
            <p:cNvSpPr txBox="1"/>
            <p:nvPr/>
          </p:nvSpPr>
          <p:spPr>
            <a:xfrm>
              <a:off x="0" y="38100"/>
              <a:ext cx="138697" cy="1005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EABF92E-76D1-615A-8988-F676511A840A}"/>
              </a:ext>
            </a:extLst>
          </p:cNvPr>
          <p:cNvSpPr txBox="1"/>
          <p:nvPr/>
        </p:nvSpPr>
        <p:spPr>
          <a:xfrm>
            <a:off x="2536858" y="389462"/>
            <a:ext cx="16286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strike="noStrike" cap="none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Three Categories of External Activities </a:t>
            </a:r>
          </a:p>
        </p:txBody>
      </p:sp>
      <p:sp>
        <p:nvSpPr>
          <p:cNvPr id="12" name="Google Shape;239;p19">
            <a:extLst>
              <a:ext uri="{FF2B5EF4-FFF2-40B4-BE49-F238E27FC236}">
                <a16:creationId xmlns:a16="http://schemas.microsoft.com/office/drawing/2014/main" id="{933E328F-9917-2411-A2F9-ACA230D2EB8F}"/>
              </a:ext>
            </a:extLst>
          </p:cNvPr>
          <p:cNvSpPr txBox="1"/>
          <p:nvPr/>
        </p:nvSpPr>
        <p:spPr>
          <a:xfrm>
            <a:off x="7290714" y="6231581"/>
            <a:ext cx="3964739" cy="33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 b="1" i="0" u="none" strike="noStrike" cap="none" dirty="0">
                <a:solidFill>
                  <a:srgbClr val="0F1A38"/>
                </a:solidFill>
                <a:latin typeface="Inter Light"/>
                <a:ea typeface="Inter Light"/>
                <a:cs typeface="Inter Light"/>
                <a:sym typeface="Inter Light"/>
              </a:rPr>
              <a:t>Prior Approval Required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D2678-DB44-6EF7-64C7-4148FA5570F9}"/>
              </a:ext>
            </a:extLst>
          </p:cNvPr>
          <p:cNvSpPr txBox="1"/>
          <p:nvPr/>
        </p:nvSpPr>
        <p:spPr>
          <a:xfrm>
            <a:off x="15439288" y="1005130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rdo"/>
                <a:ea typeface="Cardo"/>
                <a:cs typeface="Cardo"/>
                <a:sym typeface="Cardo"/>
              </a:rPr>
              <a:t>Personal External Activities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oogle Shape;245;p19">
            <a:extLst>
              <a:ext uri="{FF2B5EF4-FFF2-40B4-BE49-F238E27FC236}">
                <a16:creationId xmlns:a16="http://schemas.microsoft.com/office/drawing/2014/main" id="{4DD739B6-7122-41D9-E2D6-89B85675E6FE}"/>
              </a:ext>
            </a:extLst>
          </p:cNvPr>
          <p:cNvGrpSpPr/>
          <p:nvPr/>
        </p:nvGrpSpPr>
        <p:grpSpPr>
          <a:xfrm>
            <a:off x="3717789" y="1755197"/>
            <a:ext cx="526617" cy="526617"/>
            <a:chOff x="0" y="0"/>
            <a:chExt cx="138697" cy="138697"/>
          </a:xfrm>
          <a:solidFill>
            <a:srgbClr val="00B050"/>
          </a:solidFill>
        </p:grpSpPr>
        <p:sp>
          <p:nvSpPr>
            <p:cNvPr id="19" name="Google Shape;246;p19">
              <a:extLst>
                <a:ext uri="{FF2B5EF4-FFF2-40B4-BE49-F238E27FC236}">
                  <a16:creationId xmlns:a16="http://schemas.microsoft.com/office/drawing/2014/main" id="{B6CA4D60-E5C5-1D80-A554-0029319D35E2}"/>
                </a:ext>
              </a:extLst>
            </p:cNvPr>
            <p:cNvSpPr/>
            <p:nvPr/>
          </p:nvSpPr>
          <p:spPr>
            <a:xfrm>
              <a:off x="0" y="0"/>
              <a:ext cx="138697" cy="138697"/>
            </a:xfrm>
            <a:custGeom>
              <a:avLst/>
              <a:gdLst/>
              <a:ahLst/>
              <a:cxnLst/>
              <a:rect l="l" t="t" r="r" b="b"/>
              <a:pathLst>
                <a:path w="138697" h="138697" extrusionOk="0">
                  <a:moveTo>
                    <a:pt x="0" y="0"/>
                  </a:moveTo>
                  <a:lnTo>
                    <a:pt x="138697" y="0"/>
                  </a:lnTo>
                  <a:lnTo>
                    <a:pt x="138697" y="138697"/>
                  </a:lnTo>
                  <a:lnTo>
                    <a:pt x="0" y="138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Google Shape;247;p19">
              <a:extLst>
                <a:ext uri="{FF2B5EF4-FFF2-40B4-BE49-F238E27FC236}">
                  <a16:creationId xmlns:a16="http://schemas.microsoft.com/office/drawing/2014/main" id="{50023E69-D31C-CD44-5588-6B08AF587AE8}"/>
                </a:ext>
              </a:extLst>
            </p:cNvPr>
            <p:cNvSpPr txBox="1"/>
            <p:nvPr/>
          </p:nvSpPr>
          <p:spPr>
            <a:xfrm>
              <a:off x="0" y="38100"/>
              <a:ext cx="138697" cy="1005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7FE92E-5A80-BA03-F211-CC1B32968B9C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21" name="Google Shape;196;p18">
              <a:extLst>
                <a:ext uri="{FF2B5EF4-FFF2-40B4-BE49-F238E27FC236}">
                  <a16:creationId xmlns:a16="http://schemas.microsoft.com/office/drawing/2014/main" id="{6AD2644E-BB63-A636-8BEC-6E2747C84BB5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24" name="Google Shape;197;p18">
                <a:extLst>
                  <a:ext uri="{FF2B5EF4-FFF2-40B4-BE49-F238E27FC236}">
                    <a16:creationId xmlns:a16="http://schemas.microsoft.com/office/drawing/2014/main" id="{6D43063A-50DF-1EB3-BA4D-87DA643A43CB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Google Shape;198;p18">
                <a:extLst>
                  <a:ext uri="{FF2B5EF4-FFF2-40B4-BE49-F238E27FC236}">
                    <a16:creationId xmlns:a16="http://schemas.microsoft.com/office/drawing/2014/main" id="{C47D8E93-8C22-C1D9-F74D-3D03C83F3BE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18F95E3-EC15-6FAF-2098-9B1D2AF08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C7D1E2C-9BB6-7077-4244-E3B64B7EC08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070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>
          <a:extLst>
            <a:ext uri="{FF2B5EF4-FFF2-40B4-BE49-F238E27FC236}">
              <a16:creationId xmlns:a16="http://schemas.microsoft.com/office/drawing/2014/main" id="{FDE2F73D-D63B-AC8B-0381-60AA7E064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3A2646-F8F3-CB05-A595-1D2A9C55C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624262"/>
              </p:ext>
            </p:extLst>
          </p:nvPr>
        </p:nvGraphicFramePr>
        <p:xfrm>
          <a:off x="193472" y="1199543"/>
          <a:ext cx="17901033" cy="5593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Google Shape;202;p18">
            <a:extLst>
              <a:ext uri="{FF2B5EF4-FFF2-40B4-BE49-F238E27FC236}">
                <a16:creationId xmlns:a16="http://schemas.microsoft.com/office/drawing/2014/main" id="{D5BA2B15-8750-09A6-FA05-7DC184FEC0E4}"/>
              </a:ext>
            </a:extLst>
          </p:cNvPr>
          <p:cNvSpPr txBox="1"/>
          <p:nvPr/>
        </p:nvSpPr>
        <p:spPr>
          <a:xfrm>
            <a:off x="2012161" y="800563"/>
            <a:ext cx="1441890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0F1A38"/>
                </a:solidFill>
                <a:latin typeface="Avenir Book" panose="02000503020000020003" pitchFamily="2" charset="0"/>
                <a:ea typeface="Cardo"/>
                <a:cs typeface="Cardo"/>
                <a:sym typeface="Cardo"/>
              </a:rPr>
              <a:t>Traditional Academic Activities </a:t>
            </a:r>
            <a:endParaRPr lang="en-US" sz="5000" b="1" strike="noStrike" cap="none" dirty="0">
              <a:solidFill>
                <a:srgbClr val="0F1A38"/>
              </a:solidFill>
              <a:latin typeface="Avenir Book" panose="02000503020000020003" pitchFamily="2" charset="0"/>
              <a:ea typeface="Cardo"/>
              <a:cs typeface="Cardo"/>
              <a:sym typeface="Card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A90504-B462-BF66-27C8-7EA96A96E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72" y="6513013"/>
            <a:ext cx="1237899" cy="1237899"/>
          </a:xfrm>
          <a:prstGeom prst="rect">
            <a:avLst/>
          </a:prstGeom>
        </p:spPr>
      </p:pic>
      <p:sp>
        <p:nvSpPr>
          <p:cNvPr id="9" name="Google Shape;239;p19">
            <a:extLst>
              <a:ext uri="{FF2B5EF4-FFF2-40B4-BE49-F238E27FC236}">
                <a16:creationId xmlns:a16="http://schemas.microsoft.com/office/drawing/2014/main" id="{111A9E9C-D49D-D119-FD7B-DC1A89E368B4}"/>
              </a:ext>
            </a:extLst>
          </p:cNvPr>
          <p:cNvSpPr txBox="1"/>
          <p:nvPr/>
        </p:nvSpPr>
        <p:spPr>
          <a:xfrm>
            <a:off x="519952" y="6941749"/>
            <a:ext cx="5912639" cy="38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1A38"/>
                </a:solidFill>
                <a:latin typeface="Aharoni" panose="02010803020104030203" pitchFamily="2" charset="-79"/>
                <a:ea typeface="Inter Light"/>
                <a:cs typeface="Aharoni" panose="02010803020104030203" pitchFamily="2" charset="-79"/>
                <a:sym typeface="Inter Light"/>
              </a:rPr>
              <a:t>Prior approval not required</a:t>
            </a:r>
            <a:endParaRPr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B6386E-BE5B-AB32-9459-40D06D7F156C}"/>
              </a:ext>
            </a:extLst>
          </p:cNvPr>
          <p:cNvGrpSpPr/>
          <p:nvPr/>
        </p:nvGrpSpPr>
        <p:grpSpPr>
          <a:xfrm>
            <a:off x="-1" y="7910899"/>
            <a:ext cx="18288001" cy="2424840"/>
            <a:chOff x="-1" y="7910899"/>
            <a:chExt cx="18288001" cy="2424840"/>
          </a:xfrm>
        </p:grpSpPr>
        <p:grpSp>
          <p:nvGrpSpPr>
            <p:cNvPr id="6" name="Google Shape;196;p18">
              <a:extLst>
                <a:ext uri="{FF2B5EF4-FFF2-40B4-BE49-F238E27FC236}">
                  <a16:creationId xmlns:a16="http://schemas.microsoft.com/office/drawing/2014/main" id="{8A193162-48F0-30A2-CD47-1515595EA189}"/>
                </a:ext>
              </a:extLst>
            </p:cNvPr>
            <p:cNvGrpSpPr/>
            <p:nvPr/>
          </p:nvGrpSpPr>
          <p:grpSpPr>
            <a:xfrm>
              <a:off x="-1" y="7984972"/>
              <a:ext cx="18288001" cy="2350767"/>
              <a:chOff x="0" y="-38100"/>
              <a:chExt cx="4816593" cy="850900"/>
            </a:xfrm>
            <a:solidFill>
              <a:srgbClr val="0D2673"/>
            </a:solidFill>
          </p:grpSpPr>
          <p:sp>
            <p:nvSpPr>
              <p:cNvPr id="11" name="Google Shape;197;p18">
                <a:extLst>
                  <a:ext uri="{FF2B5EF4-FFF2-40B4-BE49-F238E27FC236}">
                    <a16:creationId xmlns:a16="http://schemas.microsoft.com/office/drawing/2014/main" id="{0FC66912-2D7F-00F2-8232-DF389CCEBD4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12800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Google Shape;198;p18">
                <a:extLst>
                  <a:ext uri="{FF2B5EF4-FFF2-40B4-BE49-F238E27FC236}">
                    <a16:creationId xmlns:a16="http://schemas.microsoft.com/office/drawing/2014/main" id="{D9ECCB18-84A9-1BA6-EEC4-3811466D51C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252356-FE53-ADE7-0773-95948D615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7910899"/>
              <a:ext cx="18287997" cy="11097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543572-EB5B-65EA-6D40-353272ED36C7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81"/>
            <a:stretch/>
          </p:blipFill>
          <p:spPr bwMode="auto">
            <a:xfrm>
              <a:off x="354114" y="8387862"/>
              <a:ext cx="3532086" cy="1534281"/>
            </a:xfrm>
            <a:prstGeom prst="rect">
              <a:avLst/>
            </a:prstGeom>
            <a:solidFill>
              <a:srgbClr val="0D2673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066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cKinsey Consulting Report Slides">
  <a:themeElements>
    <a:clrScheme name="Office">
      <a:dk1>
        <a:srgbClr val="0F1A38"/>
      </a:dk1>
      <a:lt1>
        <a:srgbClr val="FFFFFF"/>
      </a:lt1>
      <a:dk2>
        <a:srgbClr val="121A5D"/>
      </a:dk2>
      <a:lt2>
        <a:srgbClr val="E7E7E7"/>
      </a:lt2>
      <a:accent1>
        <a:srgbClr val="0B6AE9"/>
      </a:accent1>
      <a:accent2>
        <a:srgbClr val="E7E7E7"/>
      </a:accent2>
      <a:accent3>
        <a:srgbClr val="FFFFFF"/>
      </a:accent3>
      <a:accent4>
        <a:srgbClr val="888888"/>
      </a:accent4>
      <a:accent5>
        <a:srgbClr val="0F1A38"/>
      </a:accent5>
      <a:accent6>
        <a:srgbClr val="121A5D"/>
      </a:accent6>
      <a:hlink>
        <a:srgbClr val="0B6AE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F1A38"/>
    </a:dk1>
    <a:lt1>
      <a:srgbClr val="FFFFFF"/>
    </a:lt1>
    <a:dk2>
      <a:srgbClr val="121A5D"/>
    </a:dk2>
    <a:lt2>
      <a:srgbClr val="E7E7E7"/>
    </a:lt2>
    <a:accent1>
      <a:srgbClr val="0B6AE9"/>
    </a:accent1>
    <a:accent2>
      <a:srgbClr val="E7E7E7"/>
    </a:accent2>
    <a:accent3>
      <a:srgbClr val="FFFFFF"/>
    </a:accent3>
    <a:accent4>
      <a:srgbClr val="888888"/>
    </a:accent4>
    <a:accent5>
      <a:srgbClr val="0F1A38"/>
    </a:accent5>
    <a:accent6>
      <a:srgbClr val="121A5D"/>
    </a:accent6>
    <a:hlink>
      <a:srgbClr val="0B6AE9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F1A38"/>
    </a:dk1>
    <a:lt1>
      <a:srgbClr val="FFFFFF"/>
    </a:lt1>
    <a:dk2>
      <a:srgbClr val="121A5D"/>
    </a:dk2>
    <a:lt2>
      <a:srgbClr val="E7E7E7"/>
    </a:lt2>
    <a:accent1>
      <a:srgbClr val="0B6AE9"/>
    </a:accent1>
    <a:accent2>
      <a:srgbClr val="E7E7E7"/>
    </a:accent2>
    <a:accent3>
      <a:srgbClr val="FFFFFF"/>
    </a:accent3>
    <a:accent4>
      <a:srgbClr val="888888"/>
    </a:accent4>
    <a:accent5>
      <a:srgbClr val="0F1A38"/>
    </a:accent5>
    <a:accent6>
      <a:srgbClr val="121A5D"/>
    </a:accent6>
    <a:hlink>
      <a:srgbClr val="0B6AE9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</TotalTime>
  <Words>1680</Words>
  <Application>Microsoft Macintosh PowerPoint</Application>
  <PresentationFormat>Custom</PresentationFormat>
  <Paragraphs>239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Wingdings 3</vt:lpstr>
      <vt:lpstr>Inter</vt:lpstr>
      <vt:lpstr>Courier New</vt:lpstr>
      <vt:lpstr>Inter Light</vt:lpstr>
      <vt:lpstr>Arial</vt:lpstr>
      <vt:lpstr>Aharoni</vt:lpstr>
      <vt:lpstr>Avenir Book</vt:lpstr>
      <vt:lpstr>Cardo</vt:lpstr>
      <vt:lpstr>McKinsey Consulting Report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Tannebaum, Nicole</cp:lastModifiedBy>
  <cp:revision>198</cp:revision>
  <dcterms:modified xsi:type="dcterms:W3CDTF">2025-07-16T13:01:06Z</dcterms:modified>
</cp:coreProperties>
</file>