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698" r:id="rId5"/>
    <p:sldId id="337" r:id="rId6"/>
    <p:sldId id="429" r:id="rId7"/>
    <p:sldId id="552" r:id="rId8"/>
    <p:sldId id="587" r:id="rId9"/>
    <p:sldId id="588" r:id="rId10"/>
    <p:sldId id="589" r:id="rId11"/>
    <p:sldId id="590" r:id="rId12"/>
    <p:sldId id="591" r:id="rId13"/>
    <p:sldId id="592" r:id="rId14"/>
    <p:sldId id="593" r:id="rId15"/>
    <p:sldId id="594" r:id="rId16"/>
    <p:sldId id="595" r:id="rId17"/>
    <p:sldId id="596" r:id="rId18"/>
    <p:sldId id="597" r:id="rId19"/>
    <p:sldId id="598" r:id="rId20"/>
    <p:sldId id="599" r:id="rId21"/>
    <p:sldId id="600" r:id="rId22"/>
    <p:sldId id="601" r:id="rId23"/>
    <p:sldId id="602" r:id="rId24"/>
    <p:sldId id="603" r:id="rId25"/>
    <p:sldId id="604" r:id="rId26"/>
    <p:sldId id="605" r:id="rId27"/>
    <p:sldId id="606" r:id="rId28"/>
    <p:sldId id="607" r:id="rId29"/>
    <p:sldId id="608" r:id="rId30"/>
    <p:sldId id="609" r:id="rId31"/>
    <p:sldId id="610" r:id="rId32"/>
    <p:sldId id="611" r:id="rId33"/>
    <p:sldId id="612" r:id="rId34"/>
    <p:sldId id="613" r:id="rId35"/>
    <p:sldId id="614" r:id="rId36"/>
    <p:sldId id="615" r:id="rId37"/>
    <p:sldId id="616" r:id="rId38"/>
    <p:sldId id="617" r:id="rId39"/>
    <p:sldId id="618" r:id="rId40"/>
    <p:sldId id="619" r:id="rId41"/>
    <p:sldId id="620" r:id="rId42"/>
    <p:sldId id="621" r:id="rId43"/>
    <p:sldId id="622" r:id="rId44"/>
    <p:sldId id="623" r:id="rId45"/>
    <p:sldId id="624" r:id="rId46"/>
    <p:sldId id="625" r:id="rId47"/>
    <p:sldId id="626" r:id="rId48"/>
    <p:sldId id="627" r:id="rId49"/>
    <p:sldId id="628" r:id="rId50"/>
    <p:sldId id="629" r:id="rId51"/>
    <p:sldId id="630" r:id="rId52"/>
    <p:sldId id="631" r:id="rId53"/>
    <p:sldId id="632" r:id="rId54"/>
    <p:sldId id="633" r:id="rId55"/>
    <p:sldId id="634" r:id="rId56"/>
    <p:sldId id="635" r:id="rId57"/>
    <p:sldId id="636" r:id="rId58"/>
    <p:sldId id="637" r:id="rId59"/>
    <p:sldId id="638" r:id="rId60"/>
    <p:sldId id="639" r:id="rId61"/>
    <p:sldId id="550" r:id="rId62"/>
    <p:sldId id="338" r:id="rId63"/>
    <p:sldId id="397" r:id="rId64"/>
    <p:sldId id="580" r:id="rId65"/>
    <p:sldId id="399" r:id="rId66"/>
    <p:sldId id="472" r:id="rId67"/>
    <p:sldId id="644" r:id="rId68"/>
    <p:sldId id="523" r:id="rId69"/>
    <p:sldId id="645" r:id="rId70"/>
    <p:sldId id="646" r:id="rId71"/>
    <p:sldId id="647" r:id="rId72"/>
    <p:sldId id="648" r:id="rId73"/>
    <p:sldId id="649" r:id="rId74"/>
    <p:sldId id="650" r:id="rId75"/>
    <p:sldId id="651" r:id="rId76"/>
    <p:sldId id="652" r:id="rId77"/>
    <p:sldId id="653" r:id="rId78"/>
    <p:sldId id="654" r:id="rId79"/>
    <p:sldId id="655" r:id="rId80"/>
    <p:sldId id="656" r:id="rId81"/>
    <p:sldId id="657" r:id="rId82"/>
    <p:sldId id="658" r:id="rId83"/>
    <p:sldId id="659" r:id="rId84"/>
    <p:sldId id="660" r:id="rId85"/>
    <p:sldId id="661" r:id="rId86"/>
    <p:sldId id="662" r:id="rId87"/>
    <p:sldId id="663" r:id="rId88"/>
    <p:sldId id="664" r:id="rId89"/>
    <p:sldId id="665" r:id="rId90"/>
    <p:sldId id="666" r:id="rId91"/>
    <p:sldId id="667" r:id="rId92"/>
    <p:sldId id="668" r:id="rId93"/>
    <p:sldId id="669" r:id="rId94"/>
    <p:sldId id="670" r:id="rId95"/>
    <p:sldId id="671" r:id="rId96"/>
    <p:sldId id="672" r:id="rId97"/>
    <p:sldId id="673" r:id="rId98"/>
    <p:sldId id="674" r:id="rId99"/>
    <p:sldId id="675" r:id="rId100"/>
    <p:sldId id="676" r:id="rId101"/>
    <p:sldId id="677" r:id="rId102"/>
    <p:sldId id="678" r:id="rId103"/>
    <p:sldId id="679" r:id="rId104"/>
    <p:sldId id="680" r:id="rId105"/>
    <p:sldId id="681" r:id="rId106"/>
    <p:sldId id="682" r:id="rId107"/>
    <p:sldId id="683" r:id="rId108"/>
    <p:sldId id="684" r:id="rId109"/>
    <p:sldId id="685" r:id="rId110"/>
    <p:sldId id="686" r:id="rId111"/>
    <p:sldId id="687" r:id="rId112"/>
    <p:sldId id="688" r:id="rId113"/>
    <p:sldId id="689" r:id="rId114"/>
    <p:sldId id="690" r:id="rId115"/>
    <p:sldId id="691" r:id="rId116"/>
    <p:sldId id="692" r:id="rId117"/>
    <p:sldId id="693" r:id="rId118"/>
    <p:sldId id="694" r:id="rId119"/>
    <p:sldId id="695" r:id="rId120"/>
    <p:sldId id="696" r:id="rId121"/>
    <p:sldId id="697" r:id="rId122"/>
    <p:sldId id="396" r:id="rId1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AF8534E-7EE4-4762-84CB-E9C4158AB92F}" v="3" dt="2023-07-21T09:22:55.55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3" d="100"/>
          <a:sy n="93" d="100"/>
        </p:scale>
        <p:origin x="90" y="33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117" Type="http://schemas.openxmlformats.org/officeDocument/2006/relationships/slide" Target="slides/slide113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slide" Target="slides/slide59.xml"/><Relationship Id="rId68" Type="http://schemas.openxmlformats.org/officeDocument/2006/relationships/slide" Target="slides/slide64.xml"/><Relationship Id="rId84" Type="http://schemas.openxmlformats.org/officeDocument/2006/relationships/slide" Target="slides/slide80.xml"/><Relationship Id="rId89" Type="http://schemas.openxmlformats.org/officeDocument/2006/relationships/slide" Target="slides/slide85.xml"/><Relationship Id="rId112" Type="http://schemas.openxmlformats.org/officeDocument/2006/relationships/slide" Target="slides/slide108.xml"/><Relationship Id="rId16" Type="http://schemas.openxmlformats.org/officeDocument/2006/relationships/slide" Target="slides/slide12.xml"/><Relationship Id="rId107" Type="http://schemas.openxmlformats.org/officeDocument/2006/relationships/slide" Target="slides/slide103.xml"/><Relationship Id="rId11" Type="http://schemas.openxmlformats.org/officeDocument/2006/relationships/slide" Target="slides/slide7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74" Type="http://schemas.openxmlformats.org/officeDocument/2006/relationships/slide" Target="slides/slide70.xml"/><Relationship Id="rId79" Type="http://schemas.openxmlformats.org/officeDocument/2006/relationships/slide" Target="slides/slide75.xml"/><Relationship Id="rId102" Type="http://schemas.openxmlformats.org/officeDocument/2006/relationships/slide" Target="slides/slide98.xml"/><Relationship Id="rId123" Type="http://schemas.openxmlformats.org/officeDocument/2006/relationships/slide" Target="slides/slide119.xml"/><Relationship Id="rId128" Type="http://schemas.microsoft.com/office/2016/11/relationships/changesInfo" Target="changesInfos/changesInfo1.xml"/><Relationship Id="rId5" Type="http://schemas.openxmlformats.org/officeDocument/2006/relationships/slide" Target="slides/slide1.xml"/><Relationship Id="rId90" Type="http://schemas.openxmlformats.org/officeDocument/2006/relationships/slide" Target="slides/slide86.xml"/><Relationship Id="rId95" Type="http://schemas.openxmlformats.org/officeDocument/2006/relationships/slide" Target="slides/slide91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slide" Target="slides/slide60.xml"/><Relationship Id="rId69" Type="http://schemas.openxmlformats.org/officeDocument/2006/relationships/slide" Target="slides/slide65.xml"/><Relationship Id="rId77" Type="http://schemas.openxmlformats.org/officeDocument/2006/relationships/slide" Target="slides/slide73.xml"/><Relationship Id="rId100" Type="http://schemas.openxmlformats.org/officeDocument/2006/relationships/slide" Target="slides/slide96.xml"/><Relationship Id="rId105" Type="http://schemas.openxmlformats.org/officeDocument/2006/relationships/slide" Target="slides/slide101.xml"/><Relationship Id="rId113" Type="http://schemas.openxmlformats.org/officeDocument/2006/relationships/slide" Target="slides/slide109.xml"/><Relationship Id="rId118" Type="http://schemas.openxmlformats.org/officeDocument/2006/relationships/slide" Target="slides/slide114.xml"/><Relationship Id="rId126" Type="http://schemas.openxmlformats.org/officeDocument/2006/relationships/theme" Target="theme/theme1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slide" Target="slides/slide68.xml"/><Relationship Id="rId80" Type="http://schemas.openxmlformats.org/officeDocument/2006/relationships/slide" Target="slides/slide76.xml"/><Relationship Id="rId85" Type="http://schemas.openxmlformats.org/officeDocument/2006/relationships/slide" Target="slides/slide81.xml"/><Relationship Id="rId93" Type="http://schemas.openxmlformats.org/officeDocument/2006/relationships/slide" Target="slides/slide89.xml"/><Relationship Id="rId98" Type="http://schemas.openxmlformats.org/officeDocument/2006/relationships/slide" Target="slides/slide94.xml"/><Relationship Id="rId121" Type="http://schemas.openxmlformats.org/officeDocument/2006/relationships/slide" Target="slides/slide117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slide" Target="slides/slide63.xml"/><Relationship Id="rId103" Type="http://schemas.openxmlformats.org/officeDocument/2006/relationships/slide" Target="slides/slide99.xml"/><Relationship Id="rId108" Type="http://schemas.openxmlformats.org/officeDocument/2006/relationships/slide" Target="slides/slide104.xml"/><Relationship Id="rId116" Type="http://schemas.openxmlformats.org/officeDocument/2006/relationships/slide" Target="slides/slide112.xml"/><Relationship Id="rId124" Type="http://schemas.openxmlformats.org/officeDocument/2006/relationships/presProps" Target="presProps.xml"/><Relationship Id="rId129" Type="http://schemas.microsoft.com/office/2015/10/relationships/revisionInfo" Target="revisionInfo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openxmlformats.org/officeDocument/2006/relationships/slide" Target="slides/slide66.xml"/><Relationship Id="rId75" Type="http://schemas.openxmlformats.org/officeDocument/2006/relationships/slide" Target="slides/slide71.xml"/><Relationship Id="rId83" Type="http://schemas.openxmlformats.org/officeDocument/2006/relationships/slide" Target="slides/slide79.xml"/><Relationship Id="rId88" Type="http://schemas.openxmlformats.org/officeDocument/2006/relationships/slide" Target="slides/slide84.xml"/><Relationship Id="rId91" Type="http://schemas.openxmlformats.org/officeDocument/2006/relationships/slide" Target="slides/slide87.xml"/><Relationship Id="rId96" Type="http://schemas.openxmlformats.org/officeDocument/2006/relationships/slide" Target="slides/slide92.xml"/><Relationship Id="rId111" Type="http://schemas.openxmlformats.org/officeDocument/2006/relationships/slide" Target="slides/slide107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6" Type="http://schemas.openxmlformats.org/officeDocument/2006/relationships/slide" Target="slides/slide102.xml"/><Relationship Id="rId114" Type="http://schemas.openxmlformats.org/officeDocument/2006/relationships/slide" Target="slides/slide110.xml"/><Relationship Id="rId119" Type="http://schemas.openxmlformats.org/officeDocument/2006/relationships/slide" Target="slides/slide115.xml"/><Relationship Id="rId127" Type="http://schemas.openxmlformats.org/officeDocument/2006/relationships/tableStyles" Target="tableStyles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73" Type="http://schemas.openxmlformats.org/officeDocument/2006/relationships/slide" Target="slides/slide69.xml"/><Relationship Id="rId78" Type="http://schemas.openxmlformats.org/officeDocument/2006/relationships/slide" Target="slides/slide74.xml"/><Relationship Id="rId81" Type="http://schemas.openxmlformats.org/officeDocument/2006/relationships/slide" Target="slides/slide77.xml"/><Relationship Id="rId86" Type="http://schemas.openxmlformats.org/officeDocument/2006/relationships/slide" Target="slides/slide82.xml"/><Relationship Id="rId94" Type="http://schemas.openxmlformats.org/officeDocument/2006/relationships/slide" Target="slides/slide90.xml"/><Relationship Id="rId99" Type="http://schemas.openxmlformats.org/officeDocument/2006/relationships/slide" Target="slides/slide95.xml"/><Relationship Id="rId101" Type="http://schemas.openxmlformats.org/officeDocument/2006/relationships/slide" Target="slides/slide97.xml"/><Relationship Id="rId122" Type="http://schemas.openxmlformats.org/officeDocument/2006/relationships/slide" Target="slides/slide118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109" Type="http://schemas.openxmlformats.org/officeDocument/2006/relationships/slide" Target="slides/slide10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6" Type="http://schemas.openxmlformats.org/officeDocument/2006/relationships/slide" Target="slides/slide72.xml"/><Relationship Id="rId97" Type="http://schemas.openxmlformats.org/officeDocument/2006/relationships/slide" Target="slides/slide93.xml"/><Relationship Id="rId104" Type="http://schemas.openxmlformats.org/officeDocument/2006/relationships/slide" Target="slides/slide100.xml"/><Relationship Id="rId120" Type="http://schemas.openxmlformats.org/officeDocument/2006/relationships/slide" Target="slides/slide116.xml"/><Relationship Id="rId125" Type="http://schemas.openxmlformats.org/officeDocument/2006/relationships/viewProps" Target="viewProps.xml"/><Relationship Id="rId7" Type="http://schemas.openxmlformats.org/officeDocument/2006/relationships/slide" Target="slides/slide3.xml"/><Relationship Id="rId71" Type="http://schemas.openxmlformats.org/officeDocument/2006/relationships/slide" Target="slides/slide67.xml"/><Relationship Id="rId92" Type="http://schemas.openxmlformats.org/officeDocument/2006/relationships/slide" Target="slides/slide88.xml"/><Relationship Id="rId2" Type="http://schemas.openxmlformats.org/officeDocument/2006/relationships/customXml" Target="../customXml/item2.xml"/><Relationship Id="rId29" Type="http://schemas.openxmlformats.org/officeDocument/2006/relationships/slide" Target="slides/slide25.xml"/><Relationship Id="rId24" Type="http://schemas.openxmlformats.org/officeDocument/2006/relationships/slide" Target="slides/slide20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66" Type="http://schemas.openxmlformats.org/officeDocument/2006/relationships/slide" Target="slides/slide62.xml"/><Relationship Id="rId87" Type="http://schemas.openxmlformats.org/officeDocument/2006/relationships/slide" Target="slides/slide83.xml"/><Relationship Id="rId110" Type="http://schemas.openxmlformats.org/officeDocument/2006/relationships/slide" Target="slides/slide106.xml"/><Relationship Id="rId115" Type="http://schemas.openxmlformats.org/officeDocument/2006/relationships/slide" Target="slides/slide111.xml"/><Relationship Id="rId61" Type="http://schemas.openxmlformats.org/officeDocument/2006/relationships/slide" Target="slides/slide57.xml"/><Relationship Id="rId82" Type="http://schemas.openxmlformats.org/officeDocument/2006/relationships/slide" Target="slides/slide78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oring, David W" userId="f56527bc-5603-4ee9-8c2a-751c2607bc2a" providerId="ADAL" clId="{EAF8534E-7EE4-4762-84CB-E9C4158AB92F}"/>
    <pc:docChg chg="redo custSel addSld modSld sldOrd">
      <pc:chgData name="Loring, David W" userId="f56527bc-5603-4ee9-8c2a-751c2607bc2a" providerId="ADAL" clId="{EAF8534E-7EE4-4762-84CB-E9C4158AB92F}" dt="2023-07-21T09:46:36.589" v="182" actId="6549"/>
      <pc:docMkLst>
        <pc:docMk/>
      </pc:docMkLst>
      <pc:sldChg chg="modSp mod ord">
        <pc:chgData name="Loring, David W" userId="f56527bc-5603-4ee9-8c2a-751c2607bc2a" providerId="ADAL" clId="{EAF8534E-7EE4-4762-84CB-E9C4158AB92F}" dt="2023-07-21T09:23:40.390" v="41" actId="20577"/>
        <pc:sldMkLst>
          <pc:docMk/>
          <pc:sldMk cId="2958944532" sldId="337"/>
        </pc:sldMkLst>
        <pc:spChg chg="mod">
          <ac:chgData name="Loring, David W" userId="f56527bc-5603-4ee9-8c2a-751c2607bc2a" providerId="ADAL" clId="{EAF8534E-7EE4-4762-84CB-E9C4158AB92F}" dt="2023-07-21T09:23:40.390" v="41" actId="20577"/>
          <ac:spMkLst>
            <pc:docMk/>
            <pc:sldMk cId="2958944532" sldId="337"/>
            <ac:spMk id="3" creationId="{00000000-0000-0000-0000-000000000000}"/>
          </ac:spMkLst>
        </pc:spChg>
      </pc:sldChg>
      <pc:sldChg chg="modSp mod">
        <pc:chgData name="Loring, David W" userId="f56527bc-5603-4ee9-8c2a-751c2607bc2a" providerId="ADAL" clId="{EAF8534E-7EE4-4762-84CB-E9C4158AB92F}" dt="2023-07-21T09:46:36.589" v="182" actId="6549"/>
        <pc:sldMkLst>
          <pc:docMk/>
          <pc:sldMk cId="2540410852" sldId="472"/>
        </pc:sldMkLst>
        <pc:spChg chg="mod">
          <ac:chgData name="Loring, David W" userId="f56527bc-5603-4ee9-8c2a-751c2607bc2a" providerId="ADAL" clId="{EAF8534E-7EE4-4762-84CB-E9C4158AB92F}" dt="2023-07-21T09:46:36.589" v="182" actId="6549"/>
          <ac:spMkLst>
            <pc:docMk/>
            <pc:sldMk cId="2540410852" sldId="472"/>
            <ac:spMk id="4" creationId="{2E186592-5463-4BB3-9BF4-212CCBB6CE0A}"/>
          </ac:spMkLst>
        </pc:spChg>
      </pc:sldChg>
      <pc:sldChg chg="addSp delSp modSp add mod ord">
        <pc:chgData name="Loring, David W" userId="f56527bc-5603-4ee9-8c2a-751c2607bc2a" providerId="ADAL" clId="{EAF8534E-7EE4-4762-84CB-E9C4158AB92F}" dt="2023-07-21T09:23:26.011" v="38" actId="1076"/>
        <pc:sldMkLst>
          <pc:docMk/>
          <pc:sldMk cId="1442048469" sldId="698"/>
        </pc:sldMkLst>
        <pc:spChg chg="del">
          <ac:chgData name="Loring, David W" userId="f56527bc-5603-4ee9-8c2a-751c2607bc2a" providerId="ADAL" clId="{EAF8534E-7EE4-4762-84CB-E9C4158AB92F}" dt="2023-07-21T09:22:11.806" v="3" actId="478"/>
          <ac:spMkLst>
            <pc:docMk/>
            <pc:sldMk cId="1442048469" sldId="698"/>
            <ac:spMk id="2" creationId="{A613395D-D853-EB00-E9A9-6FFAF9BBC827}"/>
          </ac:spMkLst>
        </pc:spChg>
        <pc:spChg chg="mod">
          <ac:chgData name="Loring, David W" userId="f56527bc-5603-4ee9-8c2a-751c2607bc2a" providerId="ADAL" clId="{EAF8534E-7EE4-4762-84CB-E9C4158AB92F}" dt="2023-07-21T09:22:17.653" v="13" actId="20577"/>
          <ac:spMkLst>
            <pc:docMk/>
            <pc:sldMk cId="1442048469" sldId="698"/>
            <ac:spMk id="3" creationId="{674965EC-5303-3A35-4B52-2B1BB597B76C}"/>
          </ac:spMkLst>
        </pc:spChg>
        <pc:spChg chg="add mod">
          <ac:chgData name="Loring, David W" userId="f56527bc-5603-4ee9-8c2a-751c2607bc2a" providerId="ADAL" clId="{EAF8534E-7EE4-4762-84CB-E9C4158AB92F}" dt="2023-07-21T09:23:26.011" v="38" actId="1076"/>
          <ac:spMkLst>
            <pc:docMk/>
            <pc:sldMk cId="1442048469" sldId="698"/>
            <ac:spMk id="4" creationId="{2CBA545F-94D0-E7F0-E3FA-A7697E100E2E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B9CD22-728D-4A83-B25F-9FFFAFCDD5A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142E2A5-8B6B-4483-8ACB-4DA8D468751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15998C-30F7-4FE0-981E-8D579F2C3A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94B13-EC72-43DB-91AA-4A285632B355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504BF5-384B-4962-AC7B-2371A15A6B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390B15-8E3F-497D-B2BB-A85B8B59EE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E148C-FB77-4B5C-9CA7-FB4F91A2A0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2944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000"/>
    </mc:Choice>
    <mc:Fallback xmlns="">
      <p:transition spd="slow" advTm="1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733EAF-17EF-4052-A8E3-4D6AACE950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56212F7-BC15-4EFD-9CC9-3D6A44A7B0F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A96F1D-6456-4123-8C2E-64076F8CD4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94B13-EC72-43DB-91AA-4A285632B355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02B276-B2B9-4227-8904-47B00A3C14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71CEB6-DEC7-41C8-A2E7-6F6F3DA13A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E148C-FB77-4B5C-9CA7-FB4F91A2A0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6390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000"/>
    </mc:Choice>
    <mc:Fallback xmlns="">
      <p:transition spd="slow" advTm="1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89F6107-1415-47E5-A9AC-FF8EBE5AB9C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02D8C8D-0F29-4BC4-9A18-23074ECA0EB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D04BE5A-BB05-4774-96A6-50778CF0E9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94B13-EC72-43DB-91AA-4A285632B355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AD4C93-FFD9-4414-954D-4278031AF1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AF7868-1BA7-4BC5-8F05-698735F030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E148C-FB77-4B5C-9CA7-FB4F91A2A0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3343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000"/>
    </mc:Choice>
    <mc:Fallback xmlns="">
      <p:transition spd="slow" advTm="1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BAE0D0-C328-4058-949A-91F5C9CF90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B21029-75A8-4BA6-AD77-BFF925B654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8316E8-D591-4A79-903E-CEF3983EC8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94B13-EC72-43DB-91AA-4A285632B355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6F71AD-DBE8-4E50-A9CE-052A41181B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434C9B-76FB-4B3B-9E0E-CFFB7AE349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E148C-FB77-4B5C-9CA7-FB4F91A2A0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7827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000"/>
    </mc:Choice>
    <mc:Fallback xmlns="">
      <p:transition spd="slow" advTm="1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DC59F3-4DCD-437C-99E8-20CA47F5BA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81B7B37-AAE3-4FDE-9423-E413B527A1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E7CFD0-0AAD-4DDC-AC0E-AA9C9F154F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94B13-EC72-43DB-91AA-4A285632B355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87BF54-3024-49E2-81F9-BCCA7BBB6B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88FD5F-3208-4E99-A259-D682CC1489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E148C-FB77-4B5C-9CA7-FB4F91A2A0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9460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000"/>
    </mc:Choice>
    <mc:Fallback xmlns="">
      <p:transition spd="slow" advTm="1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B35C4E-B24E-490B-AE0D-78695D808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5C953C-6419-4D3E-9D1F-C6A2BD2A99F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BA2EB89-E905-4739-96AE-FEEBE37208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28668D7-0E38-41E5-8C68-862D648373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94B13-EC72-43DB-91AA-4A285632B355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93B2706-16B3-4B01-92E8-31A87120BC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FAEF5D9-CD19-440D-81EB-2747459E71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E148C-FB77-4B5C-9CA7-FB4F91A2A0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6954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000"/>
    </mc:Choice>
    <mc:Fallback xmlns="">
      <p:transition spd="slow" advTm="1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FA79C9-62A8-497D-95F7-5DFBF5ECDF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259646F-5764-4D7B-8929-40E6B74ED7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B210AE7-8B24-4468-B6C3-F62472A5B0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23444C7-3552-4042-8148-8B8EACB9969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562E253-EF8F-420B-9FA9-E34484F6FB2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022EDDF-750E-4E70-8357-64AACAA343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94B13-EC72-43DB-91AA-4A285632B355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832E982-9B9C-4152-A54C-55EF744F46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D5A2743-6876-4CDE-BA65-2A3B8E2DE8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E148C-FB77-4B5C-9CA7-FB4F91A2A0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7321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000"/>
    </mc:Choice>
    <mc:Fallback xmlns="">
      <p:transition spd="slow" advTm="1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6055C6-DB79-4E87-8E04-2216E0DE26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5632E49-7422-4FA4-91B0-F6CE4E3837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94B13-EC72-43DB-91AA-4A285632B355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CA62370-CA36-48D1-BFA4-B94CF16BDC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FAB831A-696E-49FA-AB91-38AC80FD51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E148C-FB77-4B5C-9CA7-FB4F91A2A0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183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000"/>
    </mc:Choice>
    <mc:Fallback xmlns="">
      <p:transition spd="slow" advTm="1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A544641-8590-4B4E-B92E-A3C1F361ED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94B13-EC72-43DB-91AA-4A285632B355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05A94A5-386B-4816-AD2E-4E5D84D502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E31102B-CDE5-4BA5-9E93-220651A3D9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E148C-FB77-4B5C-9CA7-FB4F91A2A0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5729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000"/>
    </mc:Choice>
    <mc:Fallback xmlns="">
      <p:transition spd="slow" advTm="1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A04580-7027-4B71-AC8D-25A47E0D90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E0522B-A157-4816-ACF9-4B4D6B3FFC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B718D91-8FB5-49D0-BD44-E954F62EB4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4124E85-7D38-4CB5-8556-D5FB354BAB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94B13-EC72-43DB-91AA-4A285632B355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77EEF99-435E-4B48-9452-1BB7BA8AF7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E0E6E7A-D485-45B9-97C0-8A68251BFD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E148C-FB77-4B5C-9CA7-FB4F91A2A0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981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000"/>
    </mc:Choice>
    <mc:Fallback xmlns="">
      <p:transition spd="slow" advTm="1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3EF18C-D6B0-4E8E-89C2-187FC1AA54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3212FEE-FAB4-4F43-9C26-18F36C20EBB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76DF970-F640-4A84-A125-6579995BCB8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42D47FE-268A-47DD-8339-7D1FB5E770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94B13-EC72-43DB-91AA-4A285632B355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4F02A72-9F43-46A5-BC29-BAEE231B61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09507C3-2F65-4C37-BF21-9120472DFC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E148C-FB77-4B5C-9CA7-FB4F91A2A0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0936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000"/>
    </mc:Choice>
    <mc:Fallback xmlns="">
      <p:transition spd="slow" advTm="1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02987F3-45FC-4EE6-8541-123CF4823E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101FC4A-3044-4289-8047-ABE53D4A82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B16F32-DACA-470A-88CA-AAEEC05B80A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C94B13-EC72-43DB-91AA-4A285632B355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8CC8FB-5E41-4A86-AB01-284FF66084B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E556F5-1ADC-447A-A47A-A6ED4F96FE9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8E148C-FB77-4B5C-9CA7-FB4F91A2A0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63040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500" advTm="1000"/>
    </mc:Choice>
    <mc:Fallback xmlns="">
      <p:transition spd="slow" advTm="1000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4965EC-5303-3A35-4B52-2B1BB597B7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2468" y="750969"/>
            <a:ext cx="10515600" cy="4351338"/>
          </a:xfrm>
        </p:spPr>
        <p:txBody>
          <a:bodyPr/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sz="4800" dirty="0"/>
              <a:t>ABBA Letter Alternation Test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CBA545F-94D0-E7F0-E3FA-A7697E100E2E}"/>
              </a:ext>
            </a:extLst>
          </p:cNvPr>
          <p:cNvSpPr txBox="1"/>
          <p:nvPr/>
        </p:nvSpPr>
        <p:spPr>
          <a:xfrm>
            <a:off x="9087440" y="5922365"/>
            <a:ext cx="24659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© 2023, David W. Loring</a:t>
            </a:r>
          </a:p>
        </p:txBody>
      </p:sp>
    </p:spTree>
    <p:extLst>
      <p:ext uri="{BB962C8B-B14F-4D97-AF65-F5344CB8AC3E}">
        <p14:creationId xmlns:p14="http://schemas.microsoft.com/office/powerpoint/2010/main" val="1442048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000"/>
    </mc:Choice>
    <mc:Fallback xmlns="">
      <p:transition spd="slow" advTm="100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B3C1C7-386E-42E7-A4B4-D824D16073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3055523"/>
          </a:xfrm>
        </p:spPr>
        <p:txBody>
          <a:bodyPr>
            <a:normAutofit/>
          </a:bodyPr>
          <a:lstStyle/>
          <a:p>
            <a:r>
              <a:rPr lang="en-US" sz="11500">
                <a:latin typeface="Arial"/>
                <a:cs typeface="Arial"/>
              </a:rPr>
              <a:t>A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D9AC114-C458-4A37-963E-E9FC139C9CFB}"/>
              </a:ext>
            </a:extLst>
          </p:cNvPr>
          <p:cNvSpPr txBox="1"/>
          <p:nvPr/>
        </p:nvSpPr>
        <p:spPr>
          <a:xfrm>
            <a:off x="10668000" y="5868365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1680300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500"/>
    </mc:Choice>
    <mc:Fallback xmlns="">
      <p:transition spd="slow" advTm="500"/>
    </mc:Fallback>
  </mc:AlternateContent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B3C1C7-386E-42E7-A4B4-D824D16073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3055523"/>
          </a:xfrm>
        </p:spPr>
        <p:txBody>
          <a:bodyPr>
            <a:normAutofit/>
          </a:bodyPr>
          <a:lstStyle/>
          <a:p>
            <a:r>
              <a:rPr lang="en-US" sz="11500">
                <a:latin typeface="Arial"/>
                <a:cs typeface="Arial"/>
              </a:rPr>
              <a:t>A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C42B17D-1A1C-4E9F-A089-6A72C13787B7}"/>
              </a:ext>
            </a:extLst>
          </p:cNvPr>
          <p:cNvSpPr txBox="1"/>
          <p:nvPr/>
        </p:nvSpPr>
        <p:spPr>
          <a:xfrm>
            <a:off x="10668000" y="5868365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17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7D433E7-B99B-45E7-A6F3-961D06734C4D}"/>
              </a:ext>
            </a:extLst>
          </p:cNvPr>
          <p:cNvSpPr txBox="1"/>
          <p:nvPr/>
        </p:nvSpPr>
        <p:spPr>
          <a:xfrm>
            <a:off x="5182428" y="1122362"/>
            <a:ext cx="1827143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>
                <a:latin typeface="Arial"/>
                <a:cs typeface="Arial"/>
              </a:rPr>
              <a:t>Opposite</a:t>
            </a:r>
          </a:p>
        </p:txBody>
      </p:sp>
    </p:spTree>
    <p:extLst>
      <p:ext uri="{BB962C8B-B14F-4D97-AF65-F5344CB8AC3E}">
        <p14:creationId xmlns:p14="http://schemas.microsoft.com/office/powerpoint/2010/main" val="4115170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750"/>
    </mc:Choice>
    <mc:Fallback xmlns="">
      <p:transition spd="slow" advTm="750"/>
    </mc:Fallback>
  </mc:AlternateContent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D6DB1B1-74E4-40B8-BEAA-4B099A30CA8C}"/>
              </a:ext>
            </a:extLst>
          </p:cNvPr>
          <p:cNvSpPr txBox="1"/>
          <p:nvPr/>
        </p:nvSpPr>
        <p:spPr>
          <a:xfrm>
            <a:off x="10668000" y="5868365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17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A4F4451-48AD-4DB1-83FC-436DCF55298D}"/>
              </a:ext>
            </a:extLst>
          </p:cNvPr>
          <p:cNvSpPr txBox="1"/>
          <p:nvPr/>
        </p:nvSpPr>
        <p:spPr>
          <a:xfrm>
            <a:off x="5182428" y="1122362"/>
            <a:ext cx="1827143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>
                <a:latin typeface="Arial"/>
                <a:cs typeface="Arial"/>
              </a:rPr>
              <a:t>Opposite</a:t>
            </a:r>
          </a:p>
        </p:txBody>
      </p:sp>
    </p:spTree>
    <p:extLst>
      <p:ext uri="{BB962C8B-B14F-4D97-AF65-F5344CB8AC3E}">
        <p14:creationId xmlns:p14="http://schemas.microsoft.com/office/powerpoint/2010/main" val="676418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500"/>
    </mc:Choice>
    <mc:Fallback xmlns="">
      <p:transition spd="slow" advTm="1500"/>
    </mc:Fallback>
  </mc:AlternateContent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B3C1C7-386E-42E7-A4B4-D824D16073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3055523"/>
          </a:xfrm>
        </p:spPr>
        <p:txBody>
          <a:bodyPr>
            <a:normAutofit/>
          </a:bodyPr>
          <a:lstStyle/>
          <a:p>
            <a:r>
              <a:rPr lang="en-US" sz="11500">
                <a:latin typeface="Arial"/>
                <a:cs typeface="Arial"/>
              </a:rPr>
              <a:t>B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E9A2689-4F11-4B2D-839C-5DCDA96B6C0F}"/>
              </a:ext>
            </a:extLst>
          </p:cNvPr>
          <p:cNvSpPr txBox="1"/>
          <p:nvPr/>
        </p:nvSpPr>
        <p:spPr>
          <a:xfrm>
            <a:off x="10668000" y="5868365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18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EDC7ED2-533B-43D4-AF0C-72C0E427BC15}"/>
              </a:ext>
            </a:extLst>
          </p:cNvPr>
          <p:cNvSpPr txBox="1"/>
          <p:nvPr/>
        </p:nvSpPr>
        <p:spPr>
          <a:xfrm>
            <a:off x="5182428" y="1122362"/>
            <a:ext cx="1827143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>
                <a:latin typeface="Arial"/>
                <a:cs typeface="Arial"/>
              </a:rPr>
              <a:t>Opposite</a:t>
            </a:r>
          </a:p>
        </p:txBody>
      </p:sp>
    </p:spTree>
    <p:extLst>
      <p:ext uri="{BB962C8B-B14F-4D97-AF65-F5344CB8AC3E}">
        <p14:creationId xmlns:p14="http://schemas.microsoft.com/office/powerpoint/2010/main" val="1367372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750"/>
    </mc:Choice>
    <mc:Fallback xmlns="">
      <p:transition spd="slow" advTm="750"/>
    </mc:Fallback>
  </mc:AlternateContent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0C5C70A-17F2-4556-82FE-07F9AECE2999}"/>
              </a:ext>
            </a:extLst>
          </p:cNvPr>
          <p:cNvSpPr txBox="1"/>
          <p:nvPr/>
        </p:nvSpPr>
        <p:spPr>
          <a:xfrm>
            <a:off x="10668000" y="5868365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18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6AC42C3-2FC9-47CB-BA64-C4FD281758EA}"/>
              </a:ext>
            </a:extLst>
          </p:cNvPr>
          <p:cNvSpPr txBox="1"/>
          <p:nvPr/>
        </p:nvSpPr>
        <p:spPr>
          <a:xfrm>
            <a:off x="5182428" y="1122362"/>
            <a:ext cx="1827143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>
                <a:latin typeface="Arial"/>
                <a:cs typeface="Arial"/>
              </a:rPr>
              <a:t>Opposite</a:t>
            </a:r>
          </a:p>
        </p:txBody>
      </p:sp>
    </p:spTree>
    <p:extLst>
      <p:ext uri="{BB962C8B-B14F-4D97-AF65-F5344CB8AC3E}">
        <p14:creationId xmlns:p14="http://schemas.microsoft.com/office/powerpoint/2010/main" val="2760641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000"/>
    </mc:Choice>
    <mc:Fallback xmlns="">
      <p:transition spd="slow" advTm="1000"/>
    </mc:Fallback>
  </mc:AlternateContent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BF1188C-ED96-4E63-8BEE-022338C72F16}"/>
              </a:ext>
            </a:extLst>
          </p:cNvPr>
          <p:cNvSpPr txBox="1"/>
          <p:nvPr/>
        </p:nvSpPr>
        <p:spPr>
          <a:xfrm>
            <a:off x="10668000" y="5868365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18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63F9CDD-9698-4A92-BCE5-D34B6043ED02}"/>
              </a:ext>
            </a:extLst>
          </p:cNvPr>
          <p:cNvSpPr txBox="1"/>
          <p:nvPr/>
        </p:nvSpPr>
        <p:spPr>
          <a:xfrm>
            <a:off x="5182428" y="1122362"/>
            <a:ext cx="1827143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>
                <a:latin typeface="Arial"/>
                <a:cs typeface="Arial"/>
              </a:rPr>
              <a:t>Opposite</a:t>
            </a:r>
          </a:p>
        </p:txBody>
      </p:sp>
    </p:spTree>
    <p:extLst>
      <p:ext uri="{BB962C8B-B14F-4D97-AF65-F5344CB8AC3E}">
        <p14:creationId xmlns:p14="http://schemas.microsoft.com/office/powerpoint/2010/main" val="4166691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500"/>
    </mc:Choice>
    <mc:Fallback xmlns="">
      <p:transition spd="slow" advTm="1500"/>
    </mc:Fallback>
  </mc:AlternateContent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B3C1C7-386E-42E7-A4B4-D824D16073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3055523"/>
          </a:xfrm>
        </p:spPr>
        <p:txBody>
          <a:bodyPr>
            <a:normAutofit/>
          </a:bodyPr>
          <a:lstStyle/>
          <a:p>
            <a:r>
              <a:rPr lang="en-US" sz="11500">
                <a:latin typeface="Arial"/>
                <a:cs typeface="Arial"/>
              </a:rPr>
              <a:t>A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871A97D-3B92-409D-80CC-C236EF6FD2B9}"/>
              </a:ext>
            </a:extLst>
          </p:cNvPr>
          <p:cNvSpPr txBox="1"/>
          <p:nvPr/>
        </p:nvSpPr>
        <p:spPr>
          <a:xfrm>
            <a:off x="10668000" y="5868365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19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F10AD71-6DE4-4763-8331-7D90D5D70010}"/>
              </a:ext>
            </a:extLst>
          </p:cNvPr>
          <p:cNvSpPr txBox="1"/>
          <p:nvPr/>
        </p:nvSpPr>
        <p:spPr>
          <a:xfrm>
            <a:off x="5182428" y="1122362"/>
            <a:ext cx="1827143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>
                <a:latin typeface="Arial"/>
                <a:cs typeface="Arial"/>
              </a:rPr>
              <a:t>Opposite</a:t>
            </a:r>
          </a:p>
        </p:txBody>
      </p:sp>
    </p:spTree>
    <p:extLst>
      <p:ext uri="{BB962C8B-B14F-4D97-AF65-F5344CB8AC3E}">
        <p14:creationId xmlns:p14="http://schemas.microsoft.com/office/powerpoint/2010/main" val="1364501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750"/>
    </mc:Choice>
    <mc:Fallback xmlns="">
      <p:transition spd="slow" advTm="750"/>
    </mc:Fallback>
  </mc:AlternateContent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DF05450-5516-4D76-914A-D6859590778E}"/>
              </a:ext>
            </a:extLst>
          </p:cNvPr>
          <p:cNvSpPr txBox="1"/>
          <p:nvPr/>
        </p:nvSpPr>
        <p:spPr>
          <a:xfrm>
            <a:off x="10668000" y="5868365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19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FDE4B38-F671-4629-9337-5149F450AD5D}"/>
              </a:ext>
            </a:extLst>
          </p:cNvPr>
          <p:cNvSpPr txBox="1"/>
          <p:nvPr/>
        </p:nvSpPr>
        <p:spPr>
          <a:xfrm>
            <a:off x="5182428" y="1122362"/>
            <a:ext cx="1827143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>
                <a:latin typeface="Arial"/>
                <a:cs typeface="Arial"/>
              </a:rPr>
              <a:t>Opposite</a:t>
            </a:r>
          </a:p>
        </p:txBody>
      </p:sp>
    </p:spTree>
    <p:extLst>
      <p:ext uri="{BB962C8B-B14F-4D97-AF65-F5344CB8AC3E}">
        <p14:creationId xmlns:p14="http://schemas.microsoft.com/office/powerpoint/2010/main" val="698769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600"/>
    </mc:Choice>
    <mc:Fallback xmlns="">
      <p:transition spd="slow" advTm="600"/>
    </mc:Fallback>
  </mc:AlternateContent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B3C1C7-386E-42E7-A4B4-D824D16073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3055523"/>
          </a:xfrm>
        </p:spPr>
        <p:txBody>
          <a:bodyPr>
            <a:normAutofit/>
          </a:bodyPr>
          <a:lstStyle/>
          <a:p>
            <a:r>
              <a:rPr lang="en-US" sz="11500">
                <a:latin typeface="Arial"/>
                <a:cs typeface="Arial"/>
              </a:rPr>
              <a:t>B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F4C2590-BC2A-48BB-ABF5-1B712C960FF0}"/>
              </a:ext>
            </a:extLst>
          </p:cNvPr>
          <p:cNvSpPr txBox="1"/>
          <p:nvPr/>
        </p:nvSpPr>
        <p:spPr>
          <a:xfrm>
            <a:off x="10668000" y="5868365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20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3B39572-7D8F-44C7-B961-6E423727593C}"/>
              </a:ext>
            </a:extLst>
          </p:cNvPr>
          <p:cNvSpPr txBox="1"/>
          <p:nvPr/>
        </p:nvSpPr>
        <p:spPr>
          <a:xfrm>
            <a:off x="5182428" y="1122362"/>
            <a:ext cx="1827143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>
                <a:latin typeface="Arial"/>
                <a:cs typeface="Arial"/>
              </a:rPr>
              <a:t>Opposite</a:t>
            </a:r>
          </a:p>
        </p:txBody>
      </p:sp>
    </p:spTree>
    <p:extLst>
      <p:ext uri="{BB962C8B-B14F-4D97-AF65-F5344CB8AC3E}">
        <p14:creationId xmlns:p14="http://schemas.microsoft.com/office/powerpoint/2010/main" val="2635916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000"/>
    </mc:Choice>
    <mc:Fallback xmlns="">
      <p:transition spd="slow" advTm="1000"/>
    </mc:Fallback>
  </mc:AlternateContent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3039773-A3B7-45DD-9B0D-E3B44EABD30E}"/>
              </a:ext>
            </a:extLst>
          </p:cNvPr>
          <p:cNvSpPr txBox="1"/>
          <p:nvPr/>
        </p:nvSpPr>
        <p:spPr>
          <a:xfrm>
            <a:off x="10668000" y="5868365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20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7277D19-3F01-444A-A8A6-6134597FF2F3}"/>
              </a:ext>
            </a:extLst>
          </p:cNvPr>
          <p:cNvSpPr txBox="1"/>
          <p:nvPr/>
        </p:nvSpPr>
        <p:spPr>
          <a:xfrm>
            <a:off x="5182428" y="1122362"/>
            <a:ext cx="1827143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>
                <a:latin typeface="Arial"/>
                <a:cs typeface="Arial"/>
              </a:rPr>
              <a:t>Opposite</a:t>
            </a:r>
          </a:p>
        </p:txBody>
      </p:sp>
    </p:spTree>
    <p:extLst>
      <p:ext uri="{BB962C8B-B14F-4D97-AF65-F5344CB8AC3E}">
        <p14:creationId xmlns:p14="http://schemas.microsoft.com/office/powerpoint/2010/main" val="2360579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600"/>
    </mc:Choice>
    <mc:Fallback xmlns="">
      <p:transition spd="slow" advTm="600"/>
    </mc:Fallback>
  </mc:AlternateContent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B3C1C7-386E-42E7-A4B4-D824D16073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3055523"/>
          </a:xfrm>
        </p:spPr>
        <p:txBody>
          <a:bodyPr>
            <a:normAutofit/>
          </a:bodyPr>
          <a:lstStyle/>
          <a:p>
            <a:r>
              <a:rPr lang="en-US" sz="11500">
                <a:latin typeface="Arial"/>
                <a:cs typeface="Arial"/>
              </a:rPr>
              <a:t>B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84B93BE-404A-4104-8808-759D4E64CC37}"/>
              </a:ext>
            </a:extLst>
          </p:cNvPr>
          <p:cNvSpPr txBox="1"/>
          <p:nvPr/>
        </p:nvSpPr>
        <p:spPr>
          <a:xfrm>
            <a:off x="10668000" y="5868365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21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939267B-E110-4B06-9D2E-600E45886507}"/>
              </a:ext>
            </a:extLst>
          </p:cNvPr>
          <p:cNvSpPr txBox="1"/>
          <p:nvPr/>
        </p:nvSpPr>
        <p:spPr>
          <a:xfrm>
            <a:off x="5182428" y="1122362"/>
            <a:ext cx="1827143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>
                <a:latin typeface="Arial"/>
                <a:cs typeface="Arial"/>
              </a:rPr>
              <a:t>Opposite</a:t>
            </a:r>
          </a:p>
        </p:txBody>
      </p:sp>
    </p:spTree>
    <p:extLst>
      <p:ext uri="{BB962C8B-B14F-4D97-AF65-F5344CB8AC3E}">
        <p14:creationId xmlns:p14="http://schemas.microsoft.com/office/powerpoint/2010/main" val="2290825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750"/>
    </mc:Choice>
    <mc:Fallback xmlns="">
      <p:transition spd="slow" advTm="750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624ACA5-44F5-490E-AA40-DA33AF955944}"/>
              </a:ext>
            </a:extLst>
          </p:cNvPr>
          <p:cNvSpPr txBox="1"/>
          <p:nvPr/>
        </p:nvSpPr>
        <p:spPr>
          <a:xfrm>
            <a:off x="10668000" y="5868365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3106499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600"/>
    </mc:Choice>
    <mc:Fallback xmlns="">
      <p:transition spd="slow" advTm="600"/>
    </mc:Fallback>
  </mc:AlternateContent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6F757C5-F36C-4DCE-9C4D-C670B21EBC01}"/>
              </a:ext>
            </a:extLst>
          </p:cNvPr>
          <p:cNvSpPr txBox="1"/>
          <p:nvPr/>
        </p:nvSpPr>
        <p:spPr>
          <a:xfrm>
            <a:off x="10668000" y="5868365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21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B75CF5A-12B0-4BB0-AD05-C54CF89E273D}"/>
              </a:ext>
            </a:extLst>
          </p:cNvPr>
          <p:cNvSpPr txBox="1"/>
          <p:nvPr/>
        </p:nvSpPr>
        <p:spPr>
          <a:xfrm>
            <a:off x="5182428" y="1122362"/>
            <a:ext cx="1827143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>
                <a:latin typeface="Arial"/>
                <a:cs typeface="Arial"/>
              </a:rPr>
              <a:t>Opposite</a:t>
            </a:r>
          </a:p>
        </p:txBody>
      </p:sp>
    </p:spTree>
    <p:extLst>
      <p:ext uri="{BB962C8B-B14F-4D97-AF65-F5344CB8AC3E}">
        <p14:creationId xmlns:p14="http://schemas.microsoft.com/office/powerpoint/2010/main" val="1784440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600"/>
    </mc:Choice>
    <mc:Fallback xmlns="">
      <p:transition spd="slow" advTm="600"/>
    </mc:Fallback>
  </mc:AlternateContent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B3C1C7-386E-42E7-A4B4-D824D16073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3055523"/>
          </a:xfrm>
        </p:spPr>
        <p:txBody>
          <a:bodyPr>
            <a:normAutofit/>
          </a:bodyPr>
          <a:lstStyle/>
          <a:p>
            <a:r>
              <a:rPr lang="en-US" sz="11500">
                <a:latin typeface="Arial"/>
                <a:cs typeface="Arial"/>
              </a:rPr>
              <a:t>A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0F3BA9F-0D34-4338-BB16-9F54F455EF24}"/>
              </a:ext>
            </a:extLst>
          </p:cNvPr>
          <p:cNvSpPr txBox="1"/>
          <p:nvPr/>
        </p:nvSpPr>
        <p:spPr>
          <a:xfrm>
            <a:off x="10668000" y="5868365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22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8D70FCB-F47A-4731-AE79-A47383E27FF1}"/>
              </a:ext>
            </a:extLst>
          </p:cNvPr>
          <p:cNvSpPr txBox="1"/>
          <p:nvPr/>
        </p:nvSpPr>
        <p:spPr>
          <a:xfrm>
            <a:off x="5182428" y="1122362"/>
            <a:ext cx="1827143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>
                <a:latin typeface="Arial"/>
                <a:cs typeface="Arial"/>
              </a:rPr>
              <a:t>Opposite</a:t>
            </a:r>
          </a:p>
        </p:txBody>
      </p:sp>
    </p:spTree>
    <p:extLst>
      <p:ext uri="{BB962C8B-B14F-4D97-AF65-F5344CB8AC3E}">
        <p14:creationId xmlns:p14="http://schemas.microsoft.com/office/powerpoint/2010/main" val="1663058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750"/>
    </mc:Choice>
    <mc:Fallback xmlns="">
      <p:transition spd="slow" advTm="750"/>
    </mc:Fallback>
  </mc:AlternateContent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340942C-0225-4197-9AFB-87E780EF44B9}"/>
              </a:ext>
            </a:extLst>
          </p:cNvPr>
          <p:cNvSpPr txBox="1"/>
          <p:nvPr/>
        </p:nvSpPr>
        <p:spPr>
          <a:xfrm>
            <a:off x="10668000" y="5868365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22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33AF2D7-04B5-436F-96FA-DFD3B79C4B61}"/>
              </a:ext>
            </a:extLst>
          </p:cNvPr>
          <p:cNvSpPr txBox="1"/>
          <p:nvPr/>
        </p:nvSpPr>
        <p:spPr>
          <a:xfrm>
            <a:off x="5182428" y="1122362"/>
            <a:ext cx="1827143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>
                <a:latin typeface="Arial"/>
                <a:cs typeface="Arial"/>
              </a:rPr>
              <a:t>Opposite</a:t>
            </a:r>
          </a:p>
        </p:txBody>
      </p:sp>
    </p:spTree>
    <p:extLst>
      <p:ext uri="{BB962C8B-B14F-4D97-AF65-F5344CB8AC3E}">
        <p14:creationId xmlns:p14="http://schemas.microsoft.com/office/powerpoint/2010/main" val="3531128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500"/>
    </mc:Choice>
    <mc:Fallback xmlns="">
      <p:transition spd="slow" advTm="1500"/>
    </mc:Fallback>
  </mc:AlternateContent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B3C1C7-386E-42E7-A4B4-D824D16073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3055523"/>
          </a:xfrm>
        </p:spPr>
        <p:txBody>
          <a:bodyPr>
            <a:normAutofit/>
          </a:bodyPr>
          <a:lstStyle/>
          <a:p>
            <a:r>
              <a:rPr lang="en-US" sz="11500">
                <a:latin typeface="Arial"/>
                <a:cs typeface="Arial"/>
              </a:rPr>
              <a:t>A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22E831E-4BB4-44A8-8480-B16590D83538}"/>
              </a:ext>
            </a:extLst>
          </p:cNvPr>
          <p:cNvSpPr txBox="1"/>
          <p:nvPr/>
        </p:nvSpPr>
        <p:spPr>
          <a:xfrm>
            <a:off x="10668000" y="5868365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23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4A1A479-335B-4689-B542-DDF4E1A06726}"/>
              </a:ext>
            </a:extLst>
          </p:cNvPr>
          <p:cNvSpPr txBox="1"/>
          <p:nvPr/>
        </p:nvSpPr>
        <p:spPr>
          <a:xfrm>
            <a:off x="5182428" y="1122362"/>
            <a:ext cx="1827143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>
                <a:latin typeface="Arial"/>
                <a:cs typeface="Arial"/>
              </a:rPr>
              <a:t>Opposite</a:t>
            </a:r>
          </a:p>
        </p:txBody>
      </p:sp>
    </p:spTree>
    <p:extLst>
      <p:ext uri="{BB962C8B-B14F-4D97-AF65-F5344CB8AC3E}">
        <p14:creationId xmlns:p14="http://schemas.microsoft.com/office/powerpoint/2010/main" val="1801742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750"/>
    </mc:Choice>
    <mc:Fallback xmlns="">
      <p:transition spd="slow" advTm="750"/>
    </mc:Fallback>
  </mc:AlternateContent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BEFBD3B-D2C5-4B03-B24D-8D489F5EA7DF}"/>
              </a:ext>
            </a:extLst>
          </p:cNvPr>
          <p:cNvSpPr txBox="1"/>
          <p:nvPr/>
        </p:nvSpPr>
        <p:spPr>
          <a:xfrm>
            <a:off x="10668000" y="5868365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23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FE7F951-94B7-450D-B4A5-8A530404955F}"/>
              </a:ext>
            </a:extLst>
          </p:cNvPr>
          <p:cNvSpPr txBox="1"/>
          <p:nvPr/>
        </p:nvSpPr>
        <p:spPr>
          <a:xfrm>
            <a:off x="5182428" y="1122362"/>
            <a:ext cx="1827143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>
                <a:latin typeface="Arial"/>
                <a:cs typeface="Arial"/>
              </a:rPr>
              <a:t>Opposite</a:t>
            </a:r>
          </a:p>
        </p:txBody>
      </p:sp>
    </p:spTree>
    <p:extLst>
      <p:ext uri="{BB962C8B-B14F-4D97-AF65-F5344CB8AC3E}">
        <p14:creationId xmlns:p14="http://schemas.microsoft.com/office/powerpoint/2010/main" val="1893129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000"/>
    </mc:Choice>
    <mc:Fallback xmlns="">
      <p:transition spd="slow" advTm="1000"/>
    </mc:Fallback>
  </mc:AlternateContent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B3C1C7-386E-42E7-A4B4-D824D16073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3055523"/>
          </a:xfrm>
        </p:spPr>
        <p:txBody>
          <a:bodyPr>
            <a:normAutofit/>
          </a:bodyPr>
          <a:lstStyle/>
          <a:p>
            <a:r>
              <a:rPr lang="en-US" sz="11500">
                <a:latin typeface="Arial"/>
                <a:cs typeface="Arial"/>
              </a:rPr>
              <a:t>B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5D83091-BE75-46C0-8FB1-8EEAF2DC9945}"/>
              </a:ext>
            </a:extLst>
          </p:cNvPr>
          <p:cNvSpPr txBox="1"/>
          <p:nvPr/>
        </p:nvSpPr>
        <p:spPr>
          <a:xfrm>
            <a:off x="10668000" y="5868365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24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DEF1290-01A1-4184-851B-03AD5D42D287}"/>
              </a:ext>
            </a:extLst>
          </p:cNvPr>
          <p:cNvSpPr txBox="1"/>
          <p:nvPr/>
        </p:nvSpPr>
        <p:spPr>
          <a:xfrm>
            <a:off x="5182428" y="1122362"/>
            <a:ext cx="1827143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>
                <a:latin typeface="Arial"/>
                <a:cs typeface="Arial"/>
              </a:rPr>
              <a:t>Opposite</a:t>
            </a:r>
          </a:p>
        </p:txBody>
      </p:sp>
    </p:spTree>
    <p:extLst>
      <p:ext uri="{BB962C8B-B14F-4D97-AF65-F5344CB8AC3E}">
        <p14:creationId xmlns:p14="http://schemas.microsoft.com/office/powerpoint/2010/main" val="3900820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000"/>
    </mc:Choice>
    <mc:Fallback xmlns="">
      <p:transition spd="slow" advTm="1000"/>
    </mc:Fallback>
  </mc:AlternateContent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CC9C33A-4198-40E3-B5DC-D55C1BB02BB5}"/>
              </a:ext>
            </a:extLst>
          </p:cNvPr>
          <p:cNvSpPr txBox="1"/>
          <p:nvPr/>
        </p:nvSpPr>
        <p:spPr>
          <a:xfrm>
            <a:off x="10668000" y="5868365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24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CAB7181-4160-487A-B91F-D574F7B79915}"/>
              </a:ext>
            </a:extLst>
          </p:cNvPr>
          <p:cNvSpPr txBox="1"/>
          <p:nvPr/>
        </p:nvSpPr>
        <p:spPr>
          <a:xfrm>
            <a:off x="5182428" y="1122362"/>
            <a:ext cx="1827143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>
                <a:latin typeface="Arial"/>
                <a:cs typeface="Arial"/>
              </a:rPr>
              <a:t>Opposite</a:t>
            </a:r>
          </a:p>
        </p:txBody>
      </p:sp>
    </p:spTree>
    <p:extLst>
      <p:ext uri="{BB962C8B-B14F-4D97-AF65-F5344CB8AC3E}">
        <p14:creationId xmlns:p14="http://schemas.microsoft.com/office/powerpoint/2010/main" val="1555038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600"/>
    </mc:Choice>
    <mc:Fallback xmlns="">
      <p:transition spd="slow" advTm="600"/>
    </mc:Fallback>
  </mc:AlternateContent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B3C1C7-386E-42E7-A4B4-D824D16073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3055523"/>
          </a:xfrm>
        </p:spPr>
        <p:txBody>
          <a:bodyPr>
            <a:normAutofit/>
          </a:bodyPr>
          <a:lstStyle/>
          <a:p>
            <a:r>
              <a:rPr lang="en-US" sz="11500">
                <a:latin typeface="Arial"/>
                <a:cs typeface="Arial"/>
              </a:rPr>
              <a:t>A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933EBB0-7032-4392-896D-60A08BDE72BF}"/>
              </a:ext>
            </a:extLst>
          </p:cNvPr>
          <p:cNvSpPr txBox="1"/>
          <p:nvPr/>
        </p:nvSpPr>
        <p:spPr>
          <a:xfrm>
            <a:off x="10668000" y="5868365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25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CAA1E7C-DC4E-4463-AE01-41F3952EFBB5}"/>
              </a:ext>
            </a:extLst>
          </p:cNvPr>
          <p:cNvSpPr txBox="1"/>
          <p:nvPr/>
        </p:nvSpPr>
        <p:spPr>
          <a:xfrm>
            <a:off x="5182428" y="1122362"/>
            <a:ext cx="1827143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>
                <a:latin typeface="Arial"/>
                <a:cs typeface="Arial"/>
              </a:rPr>
              <a:t>Opposite</a:t>
            </a:r>
          </a:p>
        </p:txBody>
      </p:sp>
    </p:spTree>
    <p:extLst>
      <p:ext uri="{BB962C8B-B14F-4D97-AF65-F5344CB8AC3E}">
        <p14:creationId xmlns:p14="http://schemas.microsoft.com/office/powerpoint/2010/main" val="560496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750"/>
    </mc:Choice>
    <mc:Fallback xmlns="">
      <p:transition spd="slow" advTm="750"/>
    </mc:Fallback>
  </mc:AlternateContent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174D22C-BE1D-4B28-8591-E3F97DFA113A}"/>
              </a:ext>
            </a:extLst>
          </p:cNvPr>
          <p:cNvSpPr txBox="1"/>
          <p:nvPr/>
        </p:nvSpPr>
        <p:spPr>
          <a:xfrm>
            <a:off x="10668000" y="5868365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25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D55CDCD-77EF-450F-A13A-79403EDFE839}"/>
              </a:ext>
            </a:extLst>
          </p:cNvPr>
          <p:cNvSpPr txBox="1"/>
          <p:nvPr/>
        </p:nvSpPr>
        <p:spPr>
          <a:xfrm>
            <a:off x="5182428" y="1122362"/>
            <a:ext cx="1827143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>
                <a:latin typeface="Arial"/>
                <a:cs typeface="Arial"/>
              </a:rPr>
              <a:t>Opposite</a:t>
            </a:r>
          </a:p>
        </p:txBody>
      </p:sp>
    </p:spTree>
    <p:extLst>
      <p:ext uri="{BB962C8B-B14F-4D97-AF65-F5344CB8AC3E}">
        <p14:creationId xmlns:p14="http://schemas.microsoft.com/office/powerpoint/2010/main" val="3020977553"/>
      </p:ext>
    </p:extLst>
  </p:cSld>
  <p:clrMapOvr>
    <a:masterClrMapping/>
  </p:clrMapOvr>
  <p:transition advTm="1000"/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B3C1C7-386E-42E7-A4B4-D824D16073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18172" y="1347273"/>
            <a:ext cx="9144000" cy="2387600"/>
          </a:xfrm>
        </p:spPr>
        <p:txBody>
          <a:bodyPr>
            <a:normAutofit/>
          </a:bodyPr>
          <a:lstStyle/>
          <a:p>
            <a:r>
              <a:rPr lang="en-US" sz="8000">
                <a:latin typeface="Arial"/>
                <a:cs typeface="Arial"/>
              </a:rPr>
              <a:t>End</a:t>
            </a:r>
          </a:p>
        </p:txBody>
      </p:sp>
    </p:spTree>
    <p:extLst>
      <p:ext uri="{BB962C8B-B14F-4D97-AF65-F5344CB8AC3E}">
        <p14:creationId xmlns:p14="http://schemas.microsoft.com/office/powerpoint/2010/main" val="959745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/>
    </mc:Choice>
    <mc:Fallback xmlns="">
      <p:transition spd="slow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B3C1C7-386E-42E7-A4B4-D824D16073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3055523"/>
          </a:xfrm>
        </p:spPr>
        <p:txBody>
          <a:bodyPr>
            <a:normAutofit/>
          </a:bodyPr>
          <a:lstStyle/>
          <a:p>
            <a:r>
              <a:rPr lang="en-US" sz="11500">
                <a:latin typeface="Arial"/>
                <a:cs typeface="Arial"/>
              </a:rPr>
              <a:t>B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D190041-E029-4A40-844E-7C3BF24B5081}"/>
              </a:ext>
            </a:extLst>
          </p:cNvPr>
          <p:cNvSpPr txBox="1"/>
          <p:nvPr/>
        </p:nvSpPr>
        <p:spPr>
          <a:xfrm>
            <a:off x="10668000" y="5868365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1431120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000"/>
    </mc:Choice>
    <mc:Fallback xmlns="">
      <p:transition spd="slow" advTm="1000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B30915D-57AD-457A-8C1A-4A48549554AD}"/>
              </a:ext>
            </a:extLst>
          </p:cNvPr>
          <p:cNvSpPr txBox="1"/>
          <p:nvPr/>
        </p:nvSpPr>
        <p:spPr>
          <a:xfrm>
            <a:off x="10668000" y="5868365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1124447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600"/>
    </mc:Choice>
    <mc:Fallback xmlns="">
      <p:transition spd="slow" advTm="600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B3C1C7-386E-42E7-A4B4-D824D16073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3055523"/>
          </a:xfrm>
        </p:spPr>
        <p:txBody>
          <a:bodyPr>
            <a:normAutofit/>
          </a:bodyPr>
          <a:lstStyle/>
          <a:p>
            <a:r>
              <a:rPr lang="en-US" sz="11500">
                <a:latin typeface="Arial"/>
                <a:cs typeface="Arial"/>
              </a:rPr>
              <a:t>A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422691F-D5FD-419D-ADA0-96967F30D1F6}"/>
              </a:ext>
            </a:extLst>
          </p:cNvPr>
          <p:cNvSpPr txBox="1"/>
          <p:nvPr/>
        </p:nvSpPr>
        <p:spPr>
          <a:xfrm>
            <a:off x="10668000" y="5868365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37585196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750"/>
    </mc:Choice>
    <mc:Fallback xmlns="">
      <p:transition spd="slow" advTm="750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1336206-9A34-46EA-9146-E1FF8603C1EF}"/>
              </a:ext>
            </a:extLst>
          </p:cNvPr>
          <p:cNvSpPr txBox="1"/>
          <p:nvPr/>
        </p:nvSpPr>
        <p:spPr>
          <a:xfrm>
            <a:off x="10668000" y="5868365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3738284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600"/>
    </mc:Choice>
    <mc:Fallback xmlns="">
      <p:transition spd="slow" advTm="600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B3C1C7-386E-42E7-A4B4-D824D16073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3055523"/>
          </a:xfrm>
        </p:spPr>
        <p:txBody>
          <a:bodyPr>
            <a:normAutofit/>
          </a:bodyPr>
          <a:lstStyle/>
          <a:p>
            <a:r>
              <a:rPr lang="en-US" sz="11500">
                <a:latin typeface="Arial"/>
                <a:cs typeface="Arial"/>
              </a:rPr>
              <a:t>B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A75D3E8-FF79-4757-8DA2-B7E84D5F36A2}"/>
              </a:ext>
            </a:extLst>
          </p:cNvPr>
          <p:cNvSpPr txBox="1"/>
          <p:nvPr/>
        </p:nvSpPr>
        <p:spPr>
          <a:xfrm>
            <a:off x="10668000" y="5868365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3160774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500"/>
    </mc:Choice>
    <mc:Fallback xmlns="">
      <p:transition spd="slow" advTm="500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B98BCDF-168C-4B00-8D8B-3DA055930434}"/>
              </a:ext>
            </a:extLst>
          </p:cNvPr>
          <p:cNvSpPr txBox="1"/>
          <p:nvPr/>
        </p:nvSpPr>
        <p:spPr>
          <a:xfrm>
            <a:off x="10668000" y="5868365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3236238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600"/>
    </mc:Choice>
    <mc:Fallback xmlns="">
      <p:transition spd="slow" advTm="600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B3C1C7-386E-42E7-A4B4-D824D16073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3055523"/>
          </a:xfrm>
        </p:spPr>
        <p:txBody>
          <a:bodyPr>
            <a:normAutofit/>
          </a:bodyPr>
          <a:lstStyle/>
          <a:p>
            <a:r>
              <a:rPr lang="en-US" sz="11500">
                <a:latin typeface="Arial"/>
                <a:cs typeface="Arial"/>
              </a:rPr>
              <a:t>A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AD590AF-F820-4195-9ED5-65EC0E81BDA6}"/>
              </a:ext>
            </a:extLst>
          </p:cNvPr>
          <p:cNvSpPr txBox="1"/>
          <p:nvPr/>
        </p:nvSpPr>
        <p:spPr>
          <a:xfrm>
            <a:off x="10668000" y="5879940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2238860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750"/>
    </mc:Choice>
    <mc:Fallback xmlns="">
      <p:transition spd="slow" advTm="750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7A51CAB-8DCF-4FC8-9345-DAAD0B8FFC17}"/>
              </a:ext>
            </a:extLst>
          </p:cNvPr>
          <p:cNvSpPr txBox="1"/>
          <p:nvPr/>
        </p:nvSpPr>
        <p:spPr>
          <a:xfrm>
            <a:off x="10668000" y="5868365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330128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500"/>
    </mc:Choice>
    <mc:Fallback xmlns="">
      <p:transition spd="slow" advTm="150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036945"/>
            <a:ext cx="10515600" cy="3178111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3600" dirty="0">
                <a:latin typeface="Arial"/>
                <a:cs typeface="Arial"/>
              </a:rPr>
              <a:t>This is a letter reading test.</a:t>
            </a:r>
          </a:p>
          <a:p>
            <a:pPr marL="0" indent="0" algn="ctr">
              <a:buNone/>
            </a:pPr>
            <a:endParaRPr lang="en-US" sz="3600" dirty="0">
              <a:latin typeface="Arial"/>
              <a:cs typeface="Arial"/>
            </a:endParaRPr>
          </a:p>
          <a:p>
            <a:pPr marL="0" indent="0" algn="ctr">
              <a:buNone/>
            </a:pPr>
            <a:r>
              <a:rPr lang="en-US" sz="3600" dirty="0">
                <a:latin typeface="Arial"/>
                <a:cs typeface="Arial"/>
              </a:rPr>
              <a:t>When we start, you will see either the letter “A” or the letter “B” on the screen.</a:t>
            </a:r>
          </a:p>
        </p:txBody>
      </p:sp>
    </p:spTree>
    <p:extLst>
      <p:ext uri="{BB962C8B-B14F-4D97-AF65-F5344CB8AC3E}">
        <p14:creationId xmlns:p14="http://schemas.microsoft.com/office/powerpoint/2010/main" val="2958944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/>
    </mc:Choice>
    <mc:Fallback xmlns="">
      <p:transition spd="slow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B3C1C7-386E-42E7-A4B4-D824D16073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3055523"/>
          </a:xfrm>
        </p:spPr>
        <p:txBody>
          <a:bodyPr>
            <a:normAutofit/>
          </a:bodyPr>
          <a:lstStyle/>
          <a:p>
            <a:r>
              <a:rPr lang="en-US" sz="11500">
                <a:latin typeface="Arial"/>
                <a:cs typeface="Arial"/>
              </a:rPr>
              <a:t>B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ECCBFB9-D775-4714-8DF5-D5DF4C19CEC7}"/>
              </a:ext>
            </a:extLst>
          </p:cNvPr>
          <p:cNvSpPr txBox="1"/>
          <p:nvPr/>
        </p:nvSpPr>
        <p:spPr>
          <a:xfrm>
            <a:off x="10668000" y="5868365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8</a:t>
            </a:r>
          </a:p>
        </p:txBody>
      </p:sp>
    </p:spTree>
    <p:extLst>
      <p:ext uri="{BB962C8B-B14F-4D97-AF65-F5344CB8AC3E}">
        <p14:creationId xmlns:p14="http://schemas.microsoft.com/office/powerpoint/2010/main" val="3919712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750"/>
    </mc:Choice>
    <mc:Fallback xmlns="">
      <p:transition spd="slow" advTm="750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8E941A2-2A4D-4455-8998-0447CE6294BD}"/>
              </a:ext>
            </a:extLst>
          </p:cNvPr>
          <p:cNvSpPr txBox="1"/>
          <p:nvPr/>
        </p:nvSpPr>
        <p:spPr>
          <a:xfrm>
            <a:off x="10668000" y="5868365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8</a:t>
            </a:r>
          </a:p>
        </p:txBody>
      </p:sp>
    </p:spTree>
    <p:extLst>
      <p:ext uri="{BB962C8B-B14F-4D97-AF65-F5344CB8AC3E}">
        <p14:creationId xmlns:p14="http://schemas.microsoft.com/office/powerpoint/2010/main" val="926402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000"/>
    </mc:Choice>
    <mc:Fallback xmlns="">
      <p:transition spd="slow" advTm="1000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AE090DB-0755-44B0-856B-C8164DDF9C59}"/>
              </a:ext>
            </a:extLst>
          </p:cNvPr>
          <p:cNvSpPr txBox="1"/>
          <p:nvPr/>
        </p:nvSpPr>
        <p:spPr>
          <a:xfrm>
            <a:off x="10668000" y="5868365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8</a:t>
            </a:r>
          </a:p>
        </p:txBody>
      </p:sp>
    </p:spTree>
    <p:extLst>
      <p:ext uri="{BB962C8B-B14F-4D97-AF65-F5344CB8AC3E}">
        <p14:creationId xmlns:p14="http://schemas.microsoft.com/office/powerpoint/2010/main" val="3887388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000"/>
    </mc:Choice>
    <mc:Fallback xmlns="">
      <p:transition spd="slow" advTm="1000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B3C1C7-386E-42E7-A4B4-D824D16073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3055523"/>
          </a:xfrm>
        </p:spPr>
        <p:txBody>
          <a:bodyPr>
            <a:normAutofit/>
          </a:bodyPr>
          <a:lstStyle/>
          <a:p>
            <a:r>
              <a:rPr lang="en-US" sz="11500">
                <a:latin typeface="Arial"/>
                <a:cs typeface="Arial"/>
              </a:rPr>
              <a:t>A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59D8B71-32F5-49E8-AA31-09C3AAE81C07}"/>
              </a:ext>
            </a:extLst>
          </p:cNvPr>
          <p:cNvSpPr txBox="1"/>
          <p:nvPr/>
        </p:nvSpPr>
        <p:spPr>
          <a:xfrm>
            <a:off x="10668000" y="5868365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9</a:t>
            </a:r>
          </a:p>
        </p:txBody>
      </p:sp>
    </p:spTree>
    <p:extLst>
      <p:ext uri="{BB962C8B-B14F-4D97-AF65-F5344CB8AC3E}">
        <p14:creationId xmlns:p14="http://schemas.microsoft.com/office/powerpoint/2010/main" val="3627006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750"/>
    </mc:Choice>
    <mc:Fallback xmlns="">
      <p:transition spd="slow" advTm="750"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2A108A0-4A5D-4088-92C8-1D46CDF9810A}"/>
              </a:ext>
            </a:extLst>
          </p:cNvPr>
          <p:cNvSpPr txBox="1"/>
          <p:nvPr/>
        </p:nvSpPr>
        <p:spPr>
          <a:xfrm>
            <a:off x="10668000" y="5868365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9</a:t>
            </a:r>
          </a:p>
        </p:txBody>
      </p:sp>
    </p:spTree>
    <p:extLst>
      <p:ext uri="{BB962C8B-B14F-4D97-AF65-F5344CB8AC3E}">
        <p14:creationId xmlns:p14="http://schemas.microsoft.com/office/powerpoint/2010/main" val="3585513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600"/>
    </mc:Choice>
    <mc:Fallback xmlns="">
      <p:transition spd="slow" advTm="600"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B3C1C7-386E-42E7-A4B4-D824D16073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3055523"/>
          </a:xfrm>
        </p:spPr>
        <p:txBody>
          <a:bodyPr>
            <a:normAutofit/>
          </a:bodyPr>
          <a:lstStyle/>
          <a:p>
            <a:r>
              <a:rPr lang="en-US" sz="11500">
                <a:latin typeface="Arial"/>
                <a:cs typeface="Arial"/>
              </a:rPr>
              <a:t>B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EC745E6-C637-4470-8756-F46F21FF5F8E}"/>
              </a:ext>
            </a:extLst>
          </p:cNvPr>
          <p:cNvSpPr txBox="1"/>
          <p:nvPr/>
        </p:nvSpPr>
        <p:spPr>
          <a:xfrm>
            <a:off x="10668000" y="5868365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3990582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500"/>
    </mc:Choice>
    <mc:Fallback xmlns="">
      <p:transition spd="slow" advTm="500"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DC47FFA-D26B-4B19-B3B0-661B75155A4A}"/>
              </a:ext>
            </a:extLst>
          </p:cNvPr>
          <p:cNvSpPr txBox="1"/>
          <p:nvPr/>
        </p:nvSpPr>
        <p:spPr>
          <a:xfrm>
            <a:off x="10668000" y="5868365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1120170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000"/>
    </mc:Choice>
    <mc:Fallback xmlns="">
      <p:transition spd="slow" advTm="1000"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B3C1C7-386E-42E7-A4B4-D824D16073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3055523"/>
          </a:xfrm>
        </p:spPr>
        <p:txBody>
          <a:bodyPr>
            <a:normAutofit/>
          </a:bodyPr>
          <a:lstStyle/>
          <a:p>
            <a:r>
              <a:rPr lang="en-US" sz="11500">
                <a:latin typeface="Arial"/>
                <a:cs typeface="Arial"/>
              </a:rPr>
              <a:t>A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9E9E120-E1C6-4A93-8D76-659348EA4AE2}"/>
              </a:ext>
            </a:extLst>
          </p:cNvPr>
          <p:cNvSpPr txBox="1"/>
          <p:nvPr/>
        </p:nvSpPr>
        <p:spPr>
          <a:xfrm>
            <a:off x="10668000" y="5868365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11</a:t>
            </a:r>
          </a:p>
        </p:txBody>
      </p:sp>
    </p:spTree>
    <p:extLst>
      <p:ext uri="{BB962C8B-B14F-4D97-AF65-F5344CB8AC3E}">
        <p14:creationId xmlns:p14="http://schemas.microsoft.com/office/powerpoint/2010/main" val="4140464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750"/>
    </mc:Choice>
    <mc:Fallback xmlns="">
      <p:transition spd="slow" advTm="750"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B63E560-90D8-4245-92EE-3F5DDFCE9F06}"/>
              </a:ext>
            </a:extLst>
          </p:cNvPr>
          <p:cNvSpPr txBox="1"/>
          <p:nvPr/>
        </p:nvSpPr>
        <p:spPr>
          <a:xfrm>
            <a:off x="10668000" y="5868365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11</a:t>
            </a:r>
          </a:p>
        </p:txBody>
      </p:sp>
    </p:spTree>
    <p:extLst>
      <p:ext uri="{BB962C8B-B14F-4D97-AF65-F5344CB8AC3E}">
        <p14:creationId xmlns:p14="http://schemas.microsoft.com/office/powerpoint/2010/main" val="424459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600"/>
    </mc:Choice>
    <mc:Fallback xmlns="">
      <p:transition spd="slow" advTm="600"/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B3C1C7-386E-42E7-A4B4-D824D16073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3055523"/>
          </a:xfrm>
        </p:spPr>
        <p:txBody>
          <a:bodyPr>
            <a:normAutofit/>
          </a:bodyPr>
          <a:lstStyle/>
          <a:p>
            <a:r>
              <a:rPr lang="en-US" sz="11500">
                <a:latin typeface="Arial"/>
                <a:cs typeface="Arial"/>
              </a:rPr>
              <a:t>A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A746C13-9352-4447-9665-598763B65F07}"/>
              </a:ext>
            </a:extLst>
          </p:cNvPr>
          <p:cNvSpPr txBox="1"/>
          <p:nvPr/>
        </p:nvSpPr>
        <p:spPr>
          <a:xfrm>
            <a:off x="10668000" y="5868365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3189860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000"/>
    </mc:Choice>
    <mc:Fallback xmlns="">
      <p:transition spd="slow" advTm="100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B3C1C7-386E-42E7-A4B4-D824D16073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73733" y="1609714"/>
            <a:ext cx="9436124" cy="3638571"/>
          </a:xfrm>
        </p:spPr>
        <p:txBody>
          <a:bodyPr>
            <a:noAutofit/>
          </a:bodyPr>
          <a:lstStyle/>
          <a:p>
            <a:r>
              <a:rPr lang="en-US" sz="3600">
                <a:latin typeface="Arial"/>
                <a:cs typeface="Arial"/>
              </a:rPr>
              <a:t>Please read each letter out loud as soon as it appears.</a:t>
            </a:r>
            <a:br>
              <a:rPr lang="en-US" sz="3600">
                <a:latin typeface="Arial"/>
                <a:cs typeface="Arial"/>
              </a:rPr>
            </a:br>
            <a:br>
              <a:rPr lang="en-US" sz="3600">
                <a:latin typeface="Arial"/>
                <a:cs typeface="Arial"/>
              </a:rPr>
            </a:br>
            <a:r>
              <a:rPr lang="en-US" sz="3600">
                <a:latin typeface="Arial"/>
                <a:cs typeface="Arial"/>
              </a:rPr>
              <a:t>If you miss a letter, keep going and begin again with the next one.</a:t>
            </a:r>
            <a:br>
              <a:rPr lang="en-US" sz="4400">
                <a:latin typeface="Arial"/>
                <a:cs typeface="Arial"/>
              </a:rPr>
            </a:br>
            <a:br>
              <a:rPr lang="en-US" sz="4400">
                <a:latin typeface="Arial"/>
                <a:cs typeface="Arial"/>
              </a:rPr>
            </a:br>
            <a:endParaRPr lang="en-US" sz="36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65738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/>
    </mc:Choice>
    <mc:Fallback xmlns="">
      <p:transition spd="slow" advClick="0"/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340A716-2A54-4D84-A971-D1313C1ABD09}"/>
              </a:ext>
            </a:extLst>
          </p:cNvPr>
          <p:cNvSpPr txBox="1"/>
          <p:nvPr/>
        </p:nvSpPr>
        <p:spPr>
          <a:xfrm>
            <a:off x="10668000" y="5868365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1311796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500"/>
    </mc:Choice>
    <mc:Fallback xmlns="">
      <p:transition spd="slow" advTm="1500"/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B3C1C7-386E-42E7-A4B4-D824D16073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3055523"/>
          </a:xfrm>
        </p:spPr>
        <p:txBody>
          <a:bodyPr>
            <a:normAutofit/>
          </a:bodyPr>
          <a:lstStyle/>
          <a:p>
            <a:r>
              <a:rPr lang="en-US" sz="11500">
                <a:latin typeface="Arial"/>
                <a:cs typeface="Arial"/>
              </a:rPr>
              <a:t>B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DF866B2-BE96-425C-9349-6E2F9FF2DE4D}"/>
              </a:ext>
            </a:extLst>
          </p:cNvPr>
          <p:cNvSpPr txBox="1"/>
          <p:nvPr/>
        </p:nvSpPr>
        <p:spPr>
          <a:xfrm>
            <a:off x="10668000" y="5868365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13</a:t>
            </a:r>
          </a:p>
        </p:txBody>
      </p:sp>
    </p:spTree>
    <p:extLst>
      <p:ext uri="{BB962C8B-B14F-4D97-AF65-F5344CB8AC3E}">
        <p14:creationId xmlns:p14="http://schemas.microsoft.com/office/powerpoint/2010/main" val="2308162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500"/>
    </mc:Choice>
    <mc:Fallback xmlns="">
      <p:transition spd="slow" advTm="500"/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D9C6DF3-69B4-4FD8-B309-9E841EA95C03}"/>
              </a:ext>
            </a:extLst>
          </p:cNvPr>
          <p:cNvSpPr txBox="1"/>
          <p:nvPr/>
        </p:nvSpPr>
        <p:spPr>
          <a:xfrm>
            <a:off x="10668000" y="5868365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13</a:t>
            </a:r>
          </a:p>
        </p:txBody>
      </p:sp>
    </p:spTree>
    <p:extLst>
      <p:ext uri="{BB962C8B-B14F-4D97-AF65-F5344CB8AC3E}">
        <p14:creationId xmlns:p14="http://schemas.microsoft.com/office/powerpoint/2010/main" val="2307570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600"/>
    </mc:Choice>
    <mc:Fallback xmlns="">
      <p:transition spd="slow" advTm="600"/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B3C1C7-386E-42E7-A4B4-D824D16073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3055523"/>
          </a:xfrm>
        </p:spPr>
        <p:txBody>
          <a:bodyPr>
            <a:normAutofit/>
          </a:bodyPr>
          <a:lstStyle/>
          <a:p>
            <a:r>
              <a:rPr lang="en-US" sz="11500">
                <a:latin typeface="Arial"/>
                <a:cs typeface="Arial"/>
              </a:rPr>
              <a:t>A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C804E7E-D644-4391-B176-E83DD8E3451B}"/>
              </a:ext>
            </a:extLst>
          </p:cNvPr>
          <p:cNvSpPr txBox="1"/>
          <p:nvPr/>
        </p:nvSpPr>
        <p:spPr>
          <a:xfrm>
            <a:off x="10668000" y="5868365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14</a:t>
            </a:r>
          </a:p>
        </p:txBody>
      </p:sp>
    </p:spTree>
    <p:extLst>
      <p:ext uri="{BB962C8B-B14F-4D97-AF65-F5344CB8AC3E}">
        <p14:creationId xmlns:p14="http://schemas.microsoft.com/office/powerpoint/2010/main" val="319010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000"/>
    </mc:Choice>
    <mc:Fallback xmlns="">
      <p:transition spd="slow" advTm="1000"/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B5651F4-1B67-471C-A5F3-80F967E7F6B2}"/>
              </a:ext>
            </a:extLst>
          </p:cNvPr>
          <p:cNvSpPr txBox="1"/>
          <p:nvPr/>
        </p:nvSpPr>
        <p:spPr>
          <a:xfrm>
            <a:off x="10668000" y="5868365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14</a:t>
            </a:r>
          </a:p>
        </p:txBody>
      </p:sp>
    </p:spTree>
    <p:extLst>
      <p:ext uri="{BB962C8B-B14F-4D97-AF65-F5344CB8AC3E}">
        <p14:creationId xmlns:p14="http://schemas.microsoft.com/office/powerpoint/2010/main" val="1634409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600"/>
    </mc:Choice>
    <mc:Fallback xmlns="">
      <p:transition spd="slow" advTm="600"/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B3C1C7-386E-42E7-A4B4-D824D16073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3055523"/>
          </a:xfrm>
        </p:spPr>
        <p:txBody>
          <a:bodyPr>
            <a:normAutofit/>
          </a:bodyPr>
          <a:lstStyle/>
          <a:p>
            <a:r>
              <a:rPr lang="en-US" sz="11500">
                <a:latin typeface="Arial"/>
                <a:cs typeface="Arial"/>
              </a:rPr>
              <a:t>A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64E5F2A-0BAC-474C-ACC1-884738BEF15F}"/>
              </a:ext>
            </a:extLst>
          </p:cNvPr>
          <p:cNvSpPr txBox="1"/>
          <p:nvPr/>
        </p:nvSpPr>
        <p:spPr>
          <a:xfrm>
            <a:off x="10668000" y="5868365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15</a:t>
            </a:r>
          </a:p>
        </p:txBody>
      </p:sp>
    </p:spTree>
    <p:extLst>
      <p:ext uri="{BB962C8B-B14F-4D97-AF65-F5344CB8AC3E}">
        <p14:creationId xmlns:p14="http://schemas.microsoft.com/office/powerpoint/2010/main" val="425383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750"/>
    </mc:Choice>
    <mc:Fallback xmlns="">
      <p:transition spd="slow" advTm="750"/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3450BAC-F3A0-4690-AA97-E1CB61322E95}"/>
              </a:ext>
            </a:extLst>
          </p:cNvPr>
          <p:cNvSpPr txBox="1"/>
          <p:nvPr/>
        </p:nvSpPr>
        <p:spPr>
          <a:xfrm>
            <a:off x="10668000" y="5868365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15</a:t>
            </a:r>
          </a:p>
        </p:txBody>
      </p:sp>
    </p:spTree>
    <p:extLst>
      <p:ext uri="{BB962C8B-B14F-4D97-AF65-F5344CB8AC3E}">
        <p14:creationId xmlns:p14="http://schemas.microsoft.com/office/powerpoint/2010/main" val="425417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600"/>
    </mc:Choice>
    <mc:Fallback xmlns="">
      <p:transition spd="slow" advTm="600"/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B3C1C7-386E-42E7-A4B4-D824D16073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3055523"/>
          </a:xfrm>
        </p:spPr>
        <p:txBody>
          <a:bodyPr>
            <a:normAutofit/>
          </a:bodyPr>
          <a:lstStyle/>
          <a:p>
            <a:r>
              <a:rPr lang="en-US" sz="11500">
                <a:latin typeface="Arial"/>
                <a:cs typeface="Arial"/>
              </a:rPr>
              <a:t>B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EA23C1F-0DB1-45EF-BFA7-011757A1B37F}"/>
              </a:ext>
            </a:extLst>
          </p:cNvPr>
          <p:cNvSpPr txBox="1"/>
          <p:nvPr/>
        </p:nvSpPr>
        <p:spPr>
          <a:xfrm>
            <a:off x="10668000" y="5868365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16</a:t>
            </a:r>
          </a:p>
        </p:txBody>
      </p:sp>
    </p:spTree>
    <p:extLst>
      <p:ext uri="{BB962C8B-B14F-4D97-AF65-F5344CB8AC3E}">
        <p14:creationId xmlns:p14="http://schemas.microsoft.com/office/powerpoint/2010/main" val="1955593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500"/>
    </mc:Choice>
    <mc:Fallback xmlns="">
      <p:transition spd="slow" advTm="500"/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F3A2781-0D1E-4FE3-8C5F-7D05D5313C4F}"/>
              </a:ext>
            </a:extLst>
          </p:cNvPr>
          <p:cNvSpPr txBox="1"/>
          <p:nvPr/>
        </p:nvSpPr>
        <p:spPr>
          <a:xfrm>
            <a:off x="10668000" y="5868365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16</a:t>
            </a:r>
          </a:p>
        </p:txBody>
      </p:sp>
    </p:spTree>
    <p:extLst>
      <p:ext uri="{BB962C8B-B14F-4D97-AF65-F5344CB8AC3E}">
        <p14:creationId xmlns:p14="http://schemas.microsoft.com/office/powerpoint/2010/main" val="810180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600"/>
    </mc:Choice>
    <mc:Fallback xmlns="">
      <p:transition spd="slow" advTm="600"/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B3C1C7-386E-42E7-A4B4-D824D16073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3055523"/>
          </a:xfrm>
        </p:spPr>
        <p:txBody>
          <a:bodyPr>
            <a:normAutofit/>
          </a:bodyPr>
          <a:lstStyle/>
          <a:p>
            <a:r>
              <a:rPr lang="en-US" sz="11500">
                <a:latin typeface="Arial"/>
                <a:cs typeface="Arial"/>
              </a:rPr>
              <a:t>A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C42B17D-1A1C-4E9F-A089-6A72C13787B7}"/>
              </a:ext>
            </a:extLst>
          </p:cNvPr>
          <p:cNvSpPr txBox="1"/>
          <p:nvPr/>
        </p:nvSpPr>
        <p:spPr>
          <a:xfrm>
            <a:off x="10668000" y="5868365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17</a:t>
            </a:r>
          </a:p>
        </p:txBody>
      </p:sp>
    </p:spTree>
    <p:extLst>
      <p:ext uri="{BB962C8B-B14F-4D97-AF65-F5344CB8AC3E}">
        <p14:creationId xmlns:p14="http://schemas.microsoft.com/office/powerpoint/2010/main" val="3566932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750"/>
    </mc:Choice>
    <mc:Fallback xmlns="">
      <p:transition spd="slow" advTm="75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B3C1C7-386E-42E7-A4B4-D824D16073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0167" y="1298181"/>
            <a:ext cx="10371665" cy="2387600"/>
          </a:xfrm>
        </p:spPr>
        <p:txBody>
          <a:bodyPr>
            <a:normAutofit/>
          </a:bodyPr>
          <a:lstStyle/>
          <a:p>
            <a:r>
              <a:rPr lang="en-US" sz="6600">
                <a:latin typeface="Arial"/>
                <a:cs typeface="Arial"/>
              </a:rPr>
              <a:t>Ready?</a:t>
            </a:r>
          </a:p>
        </p:txBody>
      </p:sp>
    </p:spTree>
    <p:extLst>
      <p:ext uri="{BB962C8B-B14F-4D97-AF65-F5344CB8AC3E}">
        <p14:creationId xmlns:p14="http://schemas.microsoft.com/office/powerpoint/2010/main" val="1596363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/>
    </mc:Choice>
    <mc:Fallback xmlns="">
      <p:transition spd="slow"/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D6DB1B1-74E4-40B8-BEAA-4B099A30CA8C}"/>
              </a:ext>
            </a:extLst>
          </p:cNvPr>
          <p:cNvSpPr txBox="1"/>
          <p:nvPr/>
        </p:nvSpPr>
        <p:spPr>
          <a:xfrm>
            <a:off x="10668000" y="5868365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17</a:t>
            </a:r>
          </a:p>
        </p:txBody>
      </p:sp>
    </p:spTree>
    <p:extLst>
      <p:ext uri="{BB962C8B-B14F-4D97-AF65-F5344CB8AC3E}">
        <p14:creationId xmlns:p14="http://schemas.microsoft.com/office/powerpoint/2010/main" val="1493855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500"/>
    </mc:Choice>
    <mc:Fallback xmlns="">
      <p:transition spd="slow" advTm="1500"/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B3C1C7-386E-42E7-A4B4-D824D16073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3055523"/>
          </a:xfrm>
        </p:spPr>
        <p:txBody>
          <a:bodyPr>
            <a:normAutofit/>
          </a:bodyPr>
          <a:lstStyle/>
          <a:p>
            <a:r>
              <a:rPr lang="en-US" sz="11500">
                <a:latin typeface="Arial"/>
                <a:cs typeface="Arial"/>
              </a:rPr>
              <a:t>B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E9A2689-4F11-4B2D-839C-5DCDA96B6C0F}"/>
              </a:ext>
            </a:extLst>
          </p:cNvPr>
          <p:cNvSpPr txBox="1"/>
          <p:nvPr/>
        </p:nvSpPr>
        <p:spPr>
          <a:xfrm>
            <a:off x="10668000" y="5868365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18</a:t>
            </a:r>
          </a:p>
        </p:txBody>
      </p:sp>
    </p:spTree>
    <p:extLst>
      <p:ext uri="{BB962C8B-B14F-4D97-AF65-F5344CB8AC3E}">
        <p14:creationId xmlns:p14="http://schemas.microsoft.com/office/powerpoint/2010/main" val="1460436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750"/>
    </mc:Choice>
    <mc:Fallback xmlns="">
      <p:transition spd="slow" advTm="750"/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0C5C70A-17F2-4556-82FE-07F9AECE2999}"/>
              </a:ext>
            </a:extLst>
          </p:cNvPr>
          <p:cNvSpPr txBox="1"/>
          <p:nvPr/>
        </p:nvSpPr>
        <p:spPr>
          <a:xfrm>
            <a:off x="10668000" y="5868365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18</a:t>
            </a:r>
          </a:p>
        </p:txBody>
      </p:sp>
    </p:spTree>
    <p:extLst>
      <p:ext uri="{BB962C8B-B14F-4D97-AF65-F5344CB8AC3E}">
        <p14:creationId xmlns:p14="http://schemas.microsoft.com/office/powerpoint/2010/main" val="821010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000"/>
    </mc:Choice>
    <mc:Fallback xmlns="">
      <p:transition spd="slow" advTm="1000"/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BF1188C-ED96-4E63-8BEE-022338C72F16}"/>
              </a:ext>
            </a:extLst>
          </p:cNvPr>
          <p:cNvSpPr txBox="1"/>
          <p:nvPr/>
        </p:nvSpPr>
        <p:spPr>
          <a:xfrm>
            <a:off x="10668000" y="5868365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18</a:t>
            </a:r>
          </a:p>
        </p:txBody>
      </p:sp>
    </p:spTree>
    <p:extLst>
      <p:ext uri="{BB962C8B-B14F-4D97-AF65-F5344CB8AC3E}">
        <p14:creationId xmlns:p14="http://schemas.microsoft.com/office/powerpoint/2010/main" val="1058346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500"/>
    </mc:Choice>
    <mc:Fallback xmlns="">
      <p:transition spd="slow" advTm="1500"/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B3C1C7-386E-42E7-A4B4-D824D16073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3055523"/>
          </a:xfrm>
        </p:spPr>
        <p:txBody>
          <a:bodyPr>
            <a:normAutofit/>
          </a:bodyPr>
          <a:lstStyle/>
          <a:p>
            <a:r>
              <a:rPr lang="en-US" sz="11500">
                <a:latin typeface="Arial"/>
                <a:cs typeface="Arial"/>
              </a:rPr>
              <a:t>A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871A97D-3B92-409D-80CC-C236EF6FD2B9}"/>
              </a:ext>
            </a:extLst>
          </p:cNvPr>
          <p:cNvSpPr txBox="1"/>
          <p:nvPr/>
        </p:nvSpPr>
        <p:spPr>
          <a:xfrm>
            <a:off x="10668000" y="5868365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19</a:t>
            </a:r>
          </a:p>
        </p:txBody>
      </p:sp>
    </p:spTree>
    <p:extLst>
      <p:ext uri="{BB962C8B-B14F-4D97-AF65-F5344CB8AC3E}">
        <p14:creationId xmlns:p14="http://schemas.microsoft.com/office/powerpoint/2010/main" val="246073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750"/>
    </mc:Choice>
    <mc:Fallback xmlns="">
      <p:transition spd="slow" advTm="750"/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DF05450-5516-4D76-914A-D6859590778E}"/>
              </a:ext>
            </a:extLst>
          </p:cNvPr>
          <p:cNvSpPr txBox="1"/>
          <p:nvPr/>
        </p:nvSpPr>
        <p:spPr>
          <a:xfrm>
            <a:off x="10668000" y="5868365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19</a:t>
            </a:r>
          </a:p>
        </p:txBody>
      </p:sp>
    </p:spTree>
    <p:extLst>
      <p:ext uri="{BB962C8B-B14F-4D97-AF65-F5344CB8AC3E}">
        <p14:creationId xmlns:p14="http://schemas.microsoft.com/office/powerpoint/2010/main" val="18121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600"/>
    </mc:Choice>
    <mc:Fallback xmlns="">
      <p:transition spd="slow" advTm="600"/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B3C1C7-386E-42E7-A4B4-D824D16073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3055523"/>
          </a:xfrm>
        </p:spPr>
        <p:txBody>
          <a:bodyPr>
            <a:normAutofit/>
          </a:bodyPr>
          <a:lstStyle/>
          <a:p>
            <a:r>
              <a:rPr lang="en-US" sz="11500">
                <a:latin typeface="Arial"/>
                <a:cs typeface="Arial"/>
              </a:rPr>
              <a:t>B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F4C2590-BC2A-48BB-ABF5-1B712C960FF0}"/>
              </a:ext>
            </a:extLst>
          </p:cNvPr>
          <p:cNvSpPr txBox="1"/>
          <p:nvPr/>
        </p:nvSpPr>
        <p:spPr>
          <a:xfrm>
            <a:off x="10668000" y="5868365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20</a:t>
            </a:r>
          </a:p>
        </p:txBody>
      </p:sp>
    </p:spTree>
    <p:extLst>
      <p:ext uri="{BB962C8B-B14F-4D97-AF65-F5344CB8AC3E}">
        <p14:creationId xmlns:p14="http://schemas.microsoft.com/office/powerpoint/2010/main" val="3646853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000"/>
    </mc:Choice>
    <mc:Fallback xmlns="">
      <p:transition spd="slow" advTm="1000"/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3039773-A3B7-45DD-9B0D-E3B44EABD30E}"/>
              </a:ext>
            </a:extLst>
          </p:cNvPr>
          <p:cNvSpPr txBox="1"/>
          <p:nvPr/>
        </p:nvSpPr>
        <p:spPr>
          <a:xfrm>
            <a:off x="10668000" y="5868365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20</a:t>
            </a:r>
          </a:p>
        </p:txBody>
      </p:sp>
    </p:spTree>
    <p:extLst>
      <p:ext uri="{BB962C8B-B14F-4D97-AF65-F5344CB8AC3E}">
        <p14:creationId xmlns:p14="http://schemas.microsoft.com/office/powerpoint/2010/main" val="2887456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600"/>
    </mc:Choice>
    <mc:Fallback xmlns="">
      <p:transition spd="slow" advTm="600"/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B3C1C7-386E-42E7-A4B4-D824D16073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3055523"/>
          </a:xfrm>
        </p:spPr>
        <p:txBody>
          <a:bodyPr>
            <a:normAutofit/>
          </a:bodyPr>
          <a:lstStyle/>
          <a:p>
            <a:r>
              <a:rPr lang="en-US" sz="11500">
                <a:latin typeface="Arial"/>
                <a:cs typeface="Arial"/>
              </a:rPr>
              <a:t>B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84B93BE-404A-4104-8808-759D4E64CC37}"/>
              </a:ext>
            </a:extLst>
          </p:cNvPr>
          <p:cNvSpPr txBox="1"/>
          <p:nvPr/>
        </p:nvSpPr>
        <p:spPr>
          <a:xfrm>
            <a:off x="10668000" y="5868365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21</a:t>
            </a:r>
          </a:p>
        </p:txBody>
      </p:sp>
    </p:spTree>
    <p:extLst>
      <p:ext uri="{BB962C8B-B14F-4D97-AF65-F5344CB8AC3E}">
        <p14:creationId xmlns:p14="http://schemas.microsoft.com/office/powerpoint/2010/main" val="155247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750"/>
    </mc:Choice>
    <mc:Fallback xmlns="">
      <p:transition spd="slow" advTm="750"/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6F757C5-F36C-4DCE-9C4D-C670B21EBC01}"/>
              </a:ext>
            </a:extLst>
          </p:cNvPr>
          <p:cNvSpPr txBox="1"/>
          <p:nvPr/>
        </p:nvSpPr>
        <p:spPr>
          <a:xfrm>
            <a:off x="10668000" y="5868365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21</a:t>
            </a:r>
          </a:p>
        </p:txBody>
      </p:sp>
    </p:spTree>
    <p:extLst>
      <p:ext uri="{BB962C8B-B14F-4D97-AF65-F5344CB8AC3E}">
        <p14:creationId xmlns:p14="http://schemas.microsoft.com/office/powerpoint/2010/main" val="447871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600"/>
    </mc:Choice>
    <mc:Fallback xmlns="">
      <p:transition spd="slow" advTm="60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3078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600"/>
    </mc:Choice>
    <mc:Fallback xmlns="">
      <p:transition spd="slow" advTm="600"/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B3C1C7-386E-42E7-A4B4-D824D16073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3055523"/>
          </a:xfrm>
        </p:spPr>
        <p:txBody>
          <a:bodyPr>
            <a:normAutofit/>
          </a:bodyPr>
          <a:lstStyle/>
          <a:p>
            <a:r>
              <a:rPr lang="en-US" sz="11500">
                <a:latin typeface="Arial"/>
                <a:cs typeface="Arial"/>
              </a:rPr>
              <a:t>A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0F3BA9F-0D34-4338-BB16-9F54F455EF24}"/>
              </a:ext>
            </a:extLst>
          </p:cNvPr>
          <p:cNvSpPr txBox="1"/>
          <p:nvPr/>
        </p:nvSpPr>
        <p:spPr>
          <a:xfrm>
            <a:off x="10668000" y="5868365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22</a:t>
            </a:r>
          </a:p>
        </p:txBody>
      </p:sp>
    </p:spTree>
    <p:extLst>
      <p:ext uri="{BB962C8B-B14F-4D97-AF65-F5344CB8AC3E}">
        <p14:creationId xmlns:p14="http://schemas.microsoft.com/office/powerpoint/2010/main" val="3186676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750"/>
    </mc:Choice>
    <mc:Fallback xmlns="">
      <p:transition spd="slow" advTm="750"/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340942C-0225-4197-9AFB-87E780EF44B9}"/>
              </a:ext>
            </a:extLst>
          </p:cNvPr>
          <p:cNvSpPr txBox="1"/>
          <p:nvPr/>
        </p:nvSpPr>
        <p:spPr>
          <a:xfrm>
            <a:off x="10668000" y="5868365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22</a:t>
            </a:r>
          </a:p>
        </p:txBody>
      </p:sp>
    </p:spTree>
    <p:extLst>
      <p:ext uri="{BB962C8B-B14F-4D97-AF65-F5344CB8AC3E}">
        <p14:creationId xmlns:p14="http://schemas.microsoft.com/office/powerpoint/2010/main" val="1608739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500"/>
    </mc:Choice>
    <mc:Fallback xmlns="">
      <p:transition spd="slow" advTm="1500"/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B3C1C7-386E-42E7-A4B4-D824D16073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3055523"/>
          </a:xfrm>
        </p:spPr>
        <p:txBody>
          <a:bodyPr>
            <a:normAutofit/>
          </a:bodyPr>
          <a:lstStyle/>
          <a:p>
            <a:r>
              <a:rPr lang="en-US" sz="11500">
                <a:latin typeface="Arial"/>
                <a:cs typeface="Arial"/>
              </a:rPr>
              <a:t>A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22E831E-4BB4-44A8-8480-B16590D83538}"/>
              </a:ext>
            </a:extLst>
          </p:cNvPr>
          <p:cNvSpPr txBox="1"/>
          <p:nvPr/>
        </p:nvSpPr>
        <p:spPr>
          <a:xfrm>
            <a:off x="10668000" y="5868365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23</a:t>
            </a:r>
          </a:p>
        </p:txBody>
      </p:sp>
    </p:spTree>
    <p:extLst>
      <p:ext uri="{BB962C8B-B14F-4D97-AF65-F5344CB8AC3E}">
        <p14:creationId xmlns:p14="http://schemas.microsoft.com/office/powerpoint/2010/main" val="415172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750"/>
    </mc:Choice>
    <mc:Fallback xmlns="">
      <p:transition spd="slow" advTm="750"/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BEFBD3B-D2C5-4B03-B24D-8D489F5EA7DF}"/>
              </a:ext>
            </a:extLst>
          </p:cNvPr>
          <p:cNvSpPr txBox="1"/>
          <p:nvPr/>
        </p:nvSpPr>
        <p:spPr>
          <a:xfrm>
            <a:off x="10668000" y="5868365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23</a:t>
            </a:r>
          </a:p>
        </p:txBody>
      </p:sp>
    </p:spTree>
    <p:extLst>
      <p:ext uri="{BB962C8B-B14F-4D97-AF65-F5344CB8AC3E}">
        <p14:creationId xmlns:p14="http://schemas.microsoft.com/office/powerpoint/2010/main" val="3664868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000"/>
    </mc:Choice>
    <mc:Fallback xmlns="">
      <p:transition spd="slow" advTm="1000"/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B3C1C7-386E-42E7-A4B4-D824D16073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3055523"/>
          </a:xfrm>
        </p:spPr>
        <p:txBody>
          <a:bodyPr>
            <a:normAutofit/>
          </a:bodyPr>
          <a:lstStyle/>
          <a:p>
            <a:r>
              <a:rPr lang="en-US" sz="11500">
                <a:latin typeface="Arial"/>
                <a:cs typeface="Arial"/>
              </a:rPr>
              <a:t>B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5D83091-BE75-46C0-8FB1-8EEAF2DC9945}"/>
              </a:ext>
            </a:extLst>
          </p:cNvPr>
          <p:cNvSpPr txBox="1"/>
          <p:nvPr/>
        </p:nvSpPr>
        <p:spPr>
          <a:xfrm>
            <a:off x="10668000" y="5868365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24</a:t>
            </a:r>
          </a:p>
        </p:txBody>
      </p:sp>
    </p:spTree>
    <p:extLst>
      <p:ext uri="{BB962C8B-B14F-4D97-AF65-F5344CB8AC3E}">
        <p14:creationId xmlns:p14="http://schemas.microsoft.com/office/powerpoint/2010/main" val="3365397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000"/>
    </mc:Choice>
    <mc:Fallback xmlns="">
      <p:transition spd="slow" advTm="1000"/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CC9C33A-4198-40E3-B5DC-D55C1BB02BB5}"/>
              </a:ext>
            </a:extLst>
          </p:cNvPr>
          <p:cNvSpPr txBox="1"/>
          <p:nvPr/>
        </p:nvSpPr>
        <p:spPr>
          <a:xfrm>
            <a:off x="10668000" y="5868365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24</a:t>
            </a:r>
          </a:p>
        </p:txBody>
      </p:sp>
    </p:spTree>
    <p:extLst>
      <p:ext uri="{BB962C8B-B14F-4D97-AF65-F5344CB8AC3E}">
        <p14:creationId xmlns:p14="http://schemas.microsoft.com/office/powerpoint/2010/main" val="132375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600"/>
    </mc:Choice>
    <mc:Fallback xmlns="">
      <p:transition spd="slow" advTm="600"/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B3C1C7-386E-42E7-A4B4-D824D16073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3055523"/>
          </a:xfrm>
        </p:spPr>
        <p:txBody>
          <a:bodyPr>
            <a:normAutofit/>
          </a:bodyPr>
          <a:lstStyle/>
          <a:p>
            <a:r>
              <a:rPr lang="en-US" sz="11500">
                <a:latin typeface="Arial"/>
                <a:cs typeface="Arial"/>
              </a:rPr>
              <a:t>A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933EBB0-7032-4392-896D-60A08BDE72BF}"/>
              </a:ext>
            </a:extLst>
          </p:cNvPr>
          <p:cNvSpPr txBox="1"/>
          <p:nvPr/>
        </p:nvSpPr>
        <p:spPr>
          <a:xfrm>
            <a:off x="10668000" y="5868365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25</a:t>
            </a:r>
          </a:p>
        </p:txBody>
      </p:sp>
    </p:spTree>
    <p:extLst>
      <p:ext uri="{BB962C8B-B14F-4D97-AF65-F5344CB8AC3E}">
        <p14:creationId xmlns:p14="http://schemas.microsoft.com/office/powerpoint/2010/main" val="1990855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750"/>
    </mc:Choice>
    <mc:Fallback xmlns="">
      <p:transition spd="slow" advTm="750"/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174D22C-BE1D-4B28-8591-E3F97DFA113A}"/>
              </a:ext>
            </a:extLst>
          </p:cNvPr>
          <p:cNvSpPr txBox="1"/>
          <p:nvPr/>
        </p:nvSpPr>
        <p:spPr>
          <a:xfrm>
            <a:off x="10668000" y="5868365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25</a:t>
            </a:r>
          </a:p>
        </p:txBody>
      </p:sp>
    </p:spTree>
    <p:extLst>
      <p:ext uri="{BB962C8B-B14F-4D97-AF65-F5344CB8AC3E}">
        <p14:creationId xmlns:p14="http://schemas.microsoft.com/office/powerpoint/2010/main" val="56973069"/>
      </p:ext>
    </p:extLst>
  </p:cSld>
  <p:clrMapOvr>
    <a:masterClrMapping/>
  </p:clrMapOvr>
  <p:transition advTm="1000"/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9C6CE59-F471-4318-BEEB-03FBCA7CF5A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STOP</a:t>
            </a:r>
          </a:p>
        </p:txBody>
      </p:sp>
    </p:spTree>
    <p:extLst>
      <p:ext uri="{BB962C8B-B14F-4D97-AF65-F5344CB8AC3E}">
        <p14:creationId xmlns:p14="http://schemas.microsoft.com/office/powerpoint/2010/main" val="3775411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/>
    </mc:Choice>
    <mc:Fallback xmlns="">
      <p:transition spd="slow"/>
    </mc:Fallback>
  </mc:AlternateContent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8709" y="1521134"/>
            <a:ext cx="10515600" cy="4351338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endParaRPr lang="en-US" sz="3600">
              <a:latin typeface="Arial"/>
              <a:cs typeface="Arial"/>
            </a:endParaRPr>
          </a:p>
          <a:p>
            <a:pPr marL="0" indent="0" algn="ctr">
              <a:buNone/>
            </a:pPr>
            <a:r>
              <a:rPr lang="en-US" sz="3600">
                <a:latin typeface="Arial"/>
                <a:cs typeface="Arial"/>
              </a:rPr>
              <a:t>In this next part, </a:t>
            </a:r>
          </a:p>
          <a:p>
            <a:pPr marL="0" indent="0" algn="ctr">
              <a:buNone/>
            </a:pPr>
            <a:r>
              <a:rPr lang="en-US" sz="3600">
                <a:latin typeface="Arial"/>
                <a:cs typeface="Arial"/>
              </a:rPr>
              <a:t>you will see the same list of A’s and B’s.</a:t>
            </a:r>
          </a:p>
          <a:p>
            <a:pPr marL="0" indent="0" algn="ctr">
              <a:buNone/>
            </a:pPr>
            <a:endParaRPr lang="en-US" sz="44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54767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/>
    </mc:Choice>
    <mc:Fallback xmlns=""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B3C1C7-386E-42E7-A4B4-D824D16073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3055523"/>
          </a:xfrm>
        </p:spPr>
        <p:txBody>
          <a:bodyPr>
            <a:normAutofit/>
          </a:bodyPr>
          <a:lstStyle/>
          <a:p>
            <a:r>
              <a:rPr lang="en-US" sz="11500">
                <a:latin typeface="Arial"/>
                <a:cs typeface="Arial"/>
              </a:rPr>
              <a:t>B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7CF3DBC-36FD-4C66-ACA7-2176E0973166}"/>
              </a:ext>
            </a:extLst>
          </p:cNvPr>
          <p:cNvSpPr txBox="1"/>
          <p:nvPr/>
        </p:nvSpPr>
        <p:spPr>
          <a:xfrm>
            <a:off x="10668000" y="5868365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2415423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750"/>
    </mc:Choice>
    <mc:Fallback xmlns="">
      <p:transition spd="slow" advTm="750"/>
    </mc:Fallback>
  </mc:AlternateContent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7308" y="1217082"/>
            <a:ext cx="11098725" cy="4755516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3600" dirty="0">
                <a:latin typeface="Arial"/>
                <a:cs typeface="Arial"/>
              </a:rPr>
              <a:t>This time, however, you should say the </a:t>
            </a:r>
          </a:p>
          <a:p>
            <a:pPr marL="0" indent="0" algn="ctr">
              <a:buNone/>
            </a:pPr>
            <a:r>
              <a:rPr lang="en-US" sz="3600" i="1" dirty="0">
                <a:latin typeface="Arial"/>
                <a:cs typeface="Arial"/>
              </a:rPr>
              <a:t>opposite </a:t>
            </a:r>
            <a:r>
              <a:rPr lang="en-US" sz="3600" dirty="0">
                <a:latin typeface="Arial"/>
                <a:cs typeface="Arial"/>
              </a:rPr>
              <a:t>letter.</a:t>
            </a:r>
          </a:p>
          <a:p>
            <a:pPr marL="0" indent="0" algn="ctr">
              <a:buNone/>
            </a:pPr>
            <a:endParaRPr lang="en-US" sz="3600" dirty="0">
              <a:latin typeface="Arial"/>
              <a:cs typeface="Arial"/>
            </a:endParaRPr>
          </a:p>
          <a:p>
            <a:pPr marL="0" indent="0" algn="ctr">
              <a:buNone/>
            </a:pPr>
            <a:r>
              <a:rPr lang="en-US" sz="3600" dirty="0">
                <a:latin typeface="Arial"/>
                <a:cs typeface="Arial"/>
              </a:rPr>
              <a:t>When you see the letter “A,” you should say “B.”</a:t>
            </a:r>
          </a:p>
          <a:p>
            <a:pPr marL="0" indent="0" algn="ctr">
              <a:buNone/>
            </a:pPr>
            <a:endParaRPr lang="en-US" sz="3600" dirty="0">
              <a:latin typeface="Arial"/>
              <a:cs typeface="Arial"/>
            </a:endParaRPr>
          </a:p>
          <a:p>
            <a:pPr marL="0" indent="0" algn="ctr">
              <a:buNone/>
            </a:pPr>
            <a:r>
              <a:rPr lang="en-US" sz="3600" dirty="0">
                <a:latin typeface="Arial"/>
                <a:cs typeface="Arial"/>
              </a:rPr>
              <a:t>When you see the letter “B,” you should say “A.”</a:t>
            </a:r>
          </a:p>
        </p:txBody>
      </p:sp>
    </p:spTree>
    <p:extLst>
      <p:ext uri="{BB962C8B-B14F-4D97-AF65-F5344CB8AC3E}">
        <p14:creationId xmlns:p14="http://schemas.microsoft.com/office/powerpoint/2010/main" val="500021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38200" y="1287526"/>
            <a:ext cx="10515600" cy="4021686"/>
          </a:xfrm>
        </p:spPr>
        <p:txBody>
          <a:bodyPr>
            <a:normAutofit/>
          </a:bodyPr>
          <a:lstStyle/>
          <a:p>
            <a:pPr marL="0" indent="0" algn="ctr"/>
            <a:r>
              <a:rPr lang="en-US" sz="3600">
                <a:latin typeface="Arial"/>
                <a:cs typeface="Arial"/>
              </a:rPr>
              <a:t>What would you say when you see the letter “A”?</a:t>
            </a:r>
            <a:br>
              <a:rPr lang="en-US">
                <a:latin typeface="Arial"/>
                <a:cs typeface="Arial"/>
              </a:rPr>
            </a:br>
            <a:br>
              <a:rPr lang="en-US">
                <a:latin typeface="Arial"/>
                <a:cs typeface="Arial"/>
              </a:rPr>
            </a:br>
            <a:br>
              <a:rPr lang="en-US">
                <a:latin typeface="Arial"/>
                <a:cs typeface="Arial"/>
              </a:rPr>
            </a:b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4735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/>
    </mc:Choice>
    <mc:Fallback xmlns="">
      <p:transition spd="slow"/>
    </mc:Fallback>
  </mc:AlternateContent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38200" y="869517"/>
            <a:ext cx="10515600" cy="4021686"/>
          </a:xfrm>
        </p:spPr>
        <p:txBody>
          <a:bodyPr>
            <a:normAutofit/>
          </a:bodyPr>
          <a:lstStyle/>
          <a:p>
            <a:pPr marL="0" indent="0" algn="ctr"/>
            <a:r>
              <a:rPr lang="en-US" sz="3600">
                <a:latin typeface="Arial"/>
                <a:cs typeface="Arial"/>
              </a:rPr>
              <a:t>What would you say when you see the letter “A”?</a:t>
            </a:r>
            <a:br>
              <a:rPr lang="en-US" sz="3600">
                <a:latin typeface="Arial"/>
                <a:cs typeface="Arial"/>
              </a:rPr>
            </a:br>
            <a:br>
              <a:rPr lang="en-US" sz="3600">
                <a:latin typeface="Arial"/>
                <a:cs typeface="Arial"/>
              </a:rPr>
            </a:br>
            <a:r>
              <a:rPr lang="en-US" sz="3600">
                <a:latin typeface="Arial"/>
                <a:cs typeface="Arial"/>
              </a:rPr>
              <a:t>What would you say when you see the letter “B”?</a:t>
            </a:r>
            <a:endParaRPr lang="en-US" sz="3600"/>
          </a:p>
        </p:txBody>
      </p:sp>
    </p:spTree>
    <p:extLst>
      <p:ext uri="{BB962C8B-B14F-4D97-AF65-F5344CB8AC3E}">
        <p14:creationId xmlns:p14="http://schemas.microsoft.com/office/powerpoint/2010/main" val="1995016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/>
    </mc:Choice>
    <mc:Fallback xmlns="">
      <p:transition spd="slow"/>
    </mc:Fallback>
  </mc:AlternateContent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E186592-5463-4BB3-9BF4-212CCBB6CE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78980" y="1649211"/>
            <a:ext cx="9144689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3600" dirty="0">
                <a:latin typeface="Arial"/>
                <a:cs typeface="Arial"/>
              </a:rPr>
              <a:t>The word “</a:t>
            </a:r>
            <a:r>
              <a:rPr lang="en-US" sz="3600" i="1" dirty="0">
                <a:latin typeface="Arial"/>
                <a:cs typeface="Arial"/>
              </a:rPr>
              <a:t>opposite”</a:t>
            </a:r>
            <a:r>
              <a:rPr lang="en-US" sz="3600" dirty="0">
                <a:latin typeface="Arial"/>
                <a:cs typeface="Arial"/>
              </a:rPr>
              <a:t> is at the top of each screen as a reminder </a:t>
            </a:r>
            <a:r>
              <a:rPr lang="en-US" sz="3600">
                <a:latin typeface="Arial"/>
                <a:cs typeface="Arial"/>
              </a:rPr>
              <a:t>of the instructions</a:t>
            </a:r>
            <a:r>
              <a:rPr lang="en-US" sz="3600" dirty="0">
                <a:latin typeface="Arial"/>
                <a:cs typeface="Arial"/>
              </a:rPr>
              <a:t>.</a:t>
            </a:r>
          </a:p>
          <a:p>
            <a:pPr marL="0" indent="0" algn="ctr">
              <a:buNone/>
            </a:pPr>
            <a:endParaRPr lang="en-US" sz="36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40410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/>
    </mc:Choice>
    <mc:Fallback xmlns="">
      <p:transition spd="slow" advClick="0"/>
    </mc:Fallback>
  </mc:AlternateContent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B3C1C7-386E-42E7-A4B4-D824D16073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77938" y="1535294"/>
            <a:ext cx="9436124" cy="3638571"/>
          </a:xfrm>
        </p:spPr>
        <p:txBody>
          <a:bodyPr>
            <a:noAutofit/>
          </a:bodyPr>
          <a:lstStyle/>
          <a:p>
            <a:r>
              <a:rPr lang="en-US" sz="3600">
                <a:latin typeface="Arial"/>
                <a:cs typeface="Arial"/>
              </a:rPr>
              <a:t>Try not to make any mistakes.</a:t>
            </a:r>
            <a:br>
              <a:rPr lang="en-US" sz="3600">
                <a:latin typeface="Arial"/>
                <a:cs typeface="Arial"/>
              </a:rPr>
            </a:br>
            <a:br>
              <a:rPr lang="en-US" sz="3600">
                <a:latin typeface="Arial"/>
                <a:cs typeface="Arial"/>
              </a:rPr>
            </a:br>
            <a:r>
              <a:rPr lang="en-US" sz="3600">
                <a:latin typeface="Arial"/>
                <a:cs typeface="Arial"/>
              </a:rPr>
              <a:t>If you miss a letter, keep going and begin again with the next one.</a:t>
            </a:r>
            <a:br>
              <a:rPr lang="en-US" sz="4400">
                <a:latin typeface="Arial"/>
                <a:cs typeface="Arial"/>
              </a:rPr>
            </a:br>
            <a:br>
              <a:rPr lang="en-US" sz="4400">
                <a:latin typeface="Arial"/>
                <a:cs typeface="Arial"/>
              </a:rPr>
            </a:br>
            <a:endParaRPr lang="en-US" sz="36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8720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/>
    </mc:Choice>
    <mc:Fallback xmlns="">
      <p:transition spd="slow" advClick="0"/>
    </mc:Fallback>
  </mc:AlternateContent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B3C1C7-386E-42E7-A4B4-D824D16073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0167" y="1298181"/>
            <a:ext cx="10371665" cy="2387600"/>
          </a:xfrm>
        </p:spPr>
        <p:txBody>
          <a:bodyPr>
            <a:normAutofit/>
          </a:bodyPr>
          <a:lstStyle/>
          <a:p>
            <a:r>
              <a:rPr lang="en-US" sz="6600">
                <a:latin typeface="Arial"/>
                <a:cs typeface="Arial"/>
              </a:rPr>
              <a:t>Ready?</a:t>
            </a:r>
          </a:p>
        </p:txBody>
      </p:sp>
    </p:spTree>
    <p:extLst>
      <p:ext uri="{BB962C8B-B14F-4D97-AF65-F5344CB8AC3E}">
        <p14:creationId xmlns:p14="http://schemas.microsoft.com/office/powerpoint/2010/main" val="98657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/>
    </mc:Choice>
    <mc:Fallback xmlns="">
      <p:transition spd="slow" advClick="0"/>
    </mc:Fallback>
  </mc:AlternateContent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659D2B9-0EE8-4486-86A0-91276427A9AB}"/>
              </a:ext>
            </a:extLst>
          </p:cNvPr>
          <p:cNvSpPr txBox="1"/>
          <p:nvPr/>
        </p:nvSpPr>
        <p:spPr>
          <a:xfrm>
            <a:off x="5182428" y="1122362"/>
            <a:ext cx="1827143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>
                <a:latin typeface="Arial"/>
                <a:cs typeface="Arial"/>
              </a:rPr>
              <a:t>Opposite</a:t>
            </a:r>
          </a:p>
        </p:txBody>
      </p:sp>
    </p:spTree>
    <p:extLst>
      <p:ext uri="{BB962C8B-B14F-4D97-AF65-F5344CB8AC3E}">
        <p14:creationId xmlns:p14="http://schemas.microsoft.com/office/powerpoint/2010/main" val="4180730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600"/>
    </mc:Choice>
    <mc:Fallback xmlns="">
      <p:transition spd="slow" advTm="600"/>
    </mc:Fallback>
  </mc:AlternateContent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B3C1C7-386E-42E7-A4B4-D824D16073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3055523"/>
          </a:xfrm>
        </p:spPr>
        <p:txBody>
          <a:bodyPr>
            <a:normAutofit/>
          </a:bodyPr>
          <a:lstStyle/>
          <a:p>
            <a:r>
              <a:rPr lang="en-US" sz="11500">
                <a:latin typeface="Arial"/>
                <a:cs typeface="Arial"/>
              </a:rPr>
              <a:t>B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7CF3DBC-36FD-4C66-ACA7-2176E0973166}"/>
              </a:ext>
            </a:extLst>
          </p:cNvPr>
          <p:cNvSpPr txBox="1"/>
          <p:nvPr/>
        </p:nvSpPr>
        <p:spPr>
          <a:xfrm>
            <a:off x="10668000" y="5868365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1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1C1A1C1-11CF-40AB-BDA5-B6745A514630}"/>
              </a:ext>
            </a:extLst>
          </p:cNvPr>
          <p:cNvSpPr txBox="1"/>
          <p:nvPr/>
        </p:nvSpPr>
        <p:spPr>
          <a:xfrm>
            <a:off x="5182428" y="1122362"/>
            <a:ext cx="1827143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>
                <a:latin typeface="Arial"/>
                <a:cs typeface="Arial"/>
              </a:rPr>
              <a:t>Opposite</a:t>
            </a:r>
          </a:p>
        </p:txBody>
      </p:sp>
    </p:spTree>
    <p:extLst>
      <p:ext uri="{BB962C8B-B14F-4D97-AF65-F5344CB8AC3E}">
        <p14:creationId xmlns:p14="http://schemas.microsoft.com/office/powerpoint/2010/main" val="2810541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750"/>
    </mc:Choice>
    <mc:Fallback xmlns="">
      <p:transition spd="slow" advTm="750"/>
    </mc:Fallback>
  </mc:AlternateContent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8933AD6-F2D2-42D6-A74B-88E1466498B8}"/>
              </a:ext>
            </a:extLst>
          </p:cNvPr>
          <p:cNvSpPr txBox="1"/>
          <p:nvPr/>
        </p:nvSpPr>
        <p:spPr>
          <a:xfrm>
            <a:off x="10668000" y="5868365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1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07EED1B-CB70-453A-973C-3D4F4D4B5CDE}"/>
              </a:ext>
            </a:extLst>
          </p:cNvPr>
          <p:cNvSpPr txBox="1"/>
          <p:nvPr/>
        </p:nvSpPr>
        <p:spPr>
          <a:xfrm>
            <a:off x="5182428" y="1122362"/>
            <a:ext cx="1827143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>
                <a:latin typeface="Arial"/>
                <a:cs typeface="Arial"/>
              </a:rPr>
              <a:t>Opposite</a:t>
            </a:r>
          </a:p>
        </p:txBody>
      </p:sp>
    </p:spTree>
    <p:extLst>
      <p:ext uri="{BB962C8B-B14F-4D97-AF65-F5344CB8AC3E}">
        <p14:creationId xmlns:p14="http://schemas.microsoft.com/office/powerpoint/2010/main" val="1236068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500"/>
    </mc:Choice>
    <mc:Fallback xmlns="">
      <p:transition spd="slow" advTm="1500"/>
    </mc:Fallback>
  </mc:AlternateContent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B3C1C7-386E-42E7-A4B4-D824D16073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3055523"/>
          </a:xfrm>
        </p:spPr>
        <p:txBody>
          <a:bodyPr>
            <a:normAutofit/>
          </a:bodyPr>
          <a:lstStyle/>
          <a:p>
            <a:r>
              <a:rPr lang="en-US" sz="11500">
                <a:latin typeface="Arial"/>
                <a:cs typeface="Arial"/>
              </a:rPr>
              <a:t>A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E7C5726-460A-4F8D-9637-959EA2AFC72E}"/>
              </a:ext>
            </a:extLst>
          </p:cNvPr>
          <p:cNvSpPr txBox="1"/>
          <p:nvPr/>
        </p:nvSpPr>
        <p:spPr>
          <a:xfrm>
            <a:off x="10668000" y="5868365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2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D3CF67A-0E50-4841-B46E-1C18389CC083}"/>
              </a:ext>
            </a:extLst>
          </p:cNvPr>
          <p:cNvSpPr txBox="1"/>
          <p:nvPr/>
        </p:nvSpPr>
        <p:spPr>
          <a:xfrm>
            <a:off x="5182428" y="1122362"/>
            <a:ext cx="1827143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>
                <a:latin typeface="Arial"/>
                <a:cs typeface="Arial"/>
              </a:rPr>
              <a:t>Opposite</a:t>
            </a:r>
          </a:p>
        </p:txBody>
      </p:sp>
    </p:spTree>
    <p:extLst>
      <p:ext uri="{BB962C8B-B14F-4D97-AF65-F5344CB8AC3E}">
        <p14:creationId xmlns:p14="http://schemas.microsoft.com/office/powerpoint/2010/main" val="933197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500"/>
    </mc:Choice>
    <mc:Fallback xmlns="">
      <p:transition spd="slow" advTm="50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8933AD6-F2D2-42D6-A74B-88E1466498B8}"/>
              </a:ext>
            </a:extLst>
          </p:cNvPr>
          <p:cNvSpPr txBox="1"/>
          <p:nvPr/>
        </p:nvSpPr>
        <p:spPr>
          <a:xfrm>
            <a:off x="10668000" y="5868365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195884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500"/>
    </mc:Choice>
    <mc:Fallback xmlns="">
      <p:transition spd="slow" advTm="1500"/>
    </mc:Fallback>
  </mc:AlternateContent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31427B5-F43E-4500-8594-0A982C0D1562}"/>
              </a:ext>
            </a:extLst>
          </p:cNvPr>
          <p:cNvSpPr txBox="1"/>
          <p:nvPr/>
        </p:nvSpPr>
        <p:spPr>
          <a:xfrm>
            <a:off x="10668000" y="5868365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2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006C64B-73C5-40A6-B817-77224B3F2BCF}"/>
              </a:ext>
            </a:extLst>
          </p:cNvPr>
          <p:cNvSpPr txBox="1"/>
          <p:nvPr/>
        </p:nvSpPr>
        <p:spPr>
          <a:xfrm>
            <a:off x="5182428" y="1122362"/>
            <a:ext cx="1827143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>
                <a:latin typeface="Arial"/>
                <a:cs typeface="Arial"/>
              </a:rPr>
              <a:t>Opposite</a:t>
            </a:r>
          </a:p>
        </p:txBody>
      </p:sp>
    </p:spTree>
    <p:extLst>
      <p:ext uri="{BB962C8B-B14F-4D97-AF65-F5344CB8AC3E}">
        <p14:creationId xmlns:p14="http://schemas.microsoft.com/office/powerpoint/2010/main" val="2718426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000"/>
    </mc:Choice>
    <mc:Fallback xmlns="">
      <p:transition spd="slow" advTm="1000"/>
    </mc:Fallback>
  </mc:AlternateContent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B3C1C7-386E-42E7-A4B4-D824D16073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3055523"/>
          </a:xfrm>
        </p:spPr>
        <p:txBody>
          <a:bodyPr>
            <a:normAutofit/>
          </a:bodyPr>
          <a:lstStyle/>
          <a:p>
            <a:r>
              <a:rPr lang="en-US" sz="11500">
                <a:latin typeface="Arial"/>
                <a:cs typeface="Arial"/>
              </a:rPr>
              <a:t>A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D9AC114-C458-4A37-963E-E9FC139C9CFB}"/>
              </a:ext>
            </a:extLst>
          </p:cNvPr>
          <p:cNvSpPr txBox="1"/>
          <p:nvPr/>
        </p:nvSpPr>
        <p:spPr>
          <a:xfrm>
            <a:off x="10668000" y="5868365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3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DEF1A62-A9DA-4AC5-AFDE-B87CBCB053CF}"/>
              </a:ext>
            </a:extLst>
          </p:cNvPr>
          <p:cNvSpPr txBox="1"/>
          <p:nvPr/>
        </p:nvSpPr>
        <p:spPr>
          <a:xfrm>
            <a:off x="5182428" y="1122362"/>
            <a:ext cx="1827143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>
                <a:latin typeface="Arial"/>
                <a:cs typeface="Arial"/>
              </a:rPr>
              <a:t>Opposite</a:t>
            </a:r>
          </a:p>
        </p:txBody>
      </p:sp>
    </p:spTree>
    <p:extLst>
      <p:ext uri="{BB962C8B-B14F-4D97-AF65-F5344CB8AC3E}">
        <p14:creationId xmlns:p14="http://schemas.microsoft.com/office/powerpoint/2010/main" val="36687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500"/>
    </mc:Choice>
    <mc:Fallback xmlns="">
      <p:transition spd="slow" advTm="500"/>
    </mc:Fallback>
  </mc:AlternateContent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624ACA5-44F5-490E-AA40-DA33AF955944}"/>
              </a:ext>
            </a:extLst>
          </p:cNvPr>
          <p:cNvSpPr txBox="1"/>
          <p:nvPr/>
        </p:nvSpPr>
        <p:spPr>
          <a:xfrm>
            <a:off x="10668000" y="5868365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3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8EA4E45-D81B-4438-8987-5102541CF296}"/>
              </a:ext>
            </a:extLst>
          </p:cNvPr>
          <p:cNvSpPr txBox="1"/>
          <p:nvPr/>
        </p:nvSpPr>
        <p:spPr>
          <a:xfrm>
            <a:off x="5182428" y="1122362"/>
            <a:ext cx="1827143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>
                <a:latin typeface="Arial"/>
                <a:cs typeface="Arial"/>
              </a:rPr>
              <a:t>Opposite</a:t>
            </a:r>
          </a:p>
        </p:txBody>
      </p:sp>
    </p:spTree>
    <p:extLst>
      <p:ext uri="{BB962C8B-B14F-4D97-AF65-F5344CB8AC3E}">
        <p14:creationId xmlns:p14="http://schemas.microsoft.com/office/powerpoint/2010/main" val="3780676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600"/>
    </mc:Choice>
    <mc:Fallback xmlns="">
      <p:transition spd="slow" advTm="600"/>
    </mc:Fallback>
  </mc:AlternateContent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B3C1C7-386E-42E7-A4B4-D824D16073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3055523"/>
          </a:xfrm>
        </p:spPr>
        <p:txBody>
          <a:bodyPr>
            <a:normAutofit/>
          </a:bodyPr>
          <a:lstStyle/>
          <a:p>
            <a:r>
              <a:rPr lang="en-US" sz="11500">
                <a:latin typeface="Arial"/>
                <a:cs typeface="Arial"/>
              </a:rPr>
              <a:t>B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D190041-E029-4A40-844E-7C3BF24B5081}"/>
              </a:ext>
            </a:extLst>
          </p:cNvPr>
          <p:cNvSpPr txBox="1"/>
          <p:nvPr/>
        </p:nvSpPr>
        <p:spPr>
          <a:xfrm>
            <a:off x="10668000" y="5868365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4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AC9E756-EC28-4ADF-A1F7-08A2C445CC5B}"/>
              </a:ext>
            </a:extLst>
          </p:cNvPr>
          <p:cNvSpPr txBox="1"/>
          <p:nvPr/>
        </p:nvSpPr>
        <p:spPr>
          <a:xfrm>
            <a:off x="5182428" y="1122362"/>
            <a:ext cx="1827143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>
                <a:latin typeface="Arial"/>
                <a:cs typeface="Arial"/>
              </a:rPr>
              <a:t>Opposite</a:t>
            </a:r>
          </a:p>
        </p:txBody>
      </p:sp>
    </p:spTree>
    <p:extLst>
      <p:ext uri="{BB962C8B-B14F-4D97-AF65-F5344CB8AC3E}">
        <p14:creationId xmlns:p14="http://schemas.microsoft.com/office/powerpoint/2010/main" val="2305020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000"/>
    </mc:Choice>
    <mc:Fallback xmlns="">
      <p:transition spd="slow" advTm="1000"/>
    </mc:Fallback>
  </mc:AlternateContent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B30915D-57AD-457A-8C1A-4A48549554AD}"/>
              </a:ext>
            </a:extLst>
          </p:cNvPr>
          <p:cNvSpPr txBox="1"/>
          <p:nvPr/>
        </p:nvSpPr>
        <p:spPr>
          <a:xfrm>
            <a:off x="10668000" y="5868365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4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7AD49D8-4125-4F68-8CC2-E0A6C49FF1D0}"/>
              </a:ext>
            </a:extLst>
          </p:cNvPr>
          <p:cNvSpPr txBox="1"/>
          <p:nvPr/>
        </p:nvSpPr>
        <p:spPr>
          <a:xfrm>
            <a:off x="5182428" y="1122362"/>
            <a:ext cx="1827143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>
                <a:latin typeface="Arial"/>
                <a:cs typeface="Arial"/>
              </a:rPr>
              <a:t>Opposite</a:t>
            </a:r>
          </a:p>
        </p:txBody>
      </p:sp>
    </p:spTree>
    <p:extLst>
      <p:ext uri="{BB962C8B-B14F-4D97-AF65-F5344CB8AC3E}">
        <p14:creationId xmlns:p14="http://schemas.microsoft.com/office/powerpoint/2010/main" val="3797752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600"/>
    </mc:Choice>
    <mc:Fallback xmlns="">
      <p:transition spd="slow" advTm="600"/>
    </mc:Fallback>
  </mc:AlternateContent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B3C1C7-386E-42E7-A4B4-D824D16073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3055523"/>
          </a:xfrm>
        </p:spPr>
        <p:txBody>
          <a:bodyPr>
            <a:normAutofit/>
          </a:bodyPr>
          <a:lstStyle/>
          <a:p>
            <a:r>
              <a:rPr lang="en-US" sz="11500">
                <a:latin typeface="Arial"/>
                <a:cs typeface="Arial"/>
              </a:rPr>
              <a:t>A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422691F-D5FD-419D-ADA0-96967F30D1F6}"/>
              </a:ext>
            </a:extLst>
          </p:cNvPr>
          <p:cNvSpPr txBox="1"/>
          <p:nvPr/>
        </p:nvSpPr>
        <p:spPr>
          <a:xfrm>
            <a:off x="10668000" y="5868365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5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26A5681-35EB-4311-81D1-76D3AEB2023E}"/>
              </a:ext>
            </a:extLst>
          </p:cNvPr>
          <p:cNvSpPr txBox="1"/>
          <p:nvPr/>
        </p:nvSpPr>
        <p:spPr>
          <a:xfrm>
            <a:off x="5182428" y="1122362"/>
            <a:ext cx="1827143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>
                <a:latin typeface="Arial"/>
                <a:cs typeface="Arial"/>
              </a:rPr>
              <a:t>Opposite</a:t>
            </a:r>
          </a:p>
        </p:txBody>
      </p:sp>
    </p:spTree>
    <p:extLst>
      <p:ext uri="{BB962C8B-B14F-4D97-AF65-F5344CB8AC3E}">
        <p14:creationId xmlns:p14="http://schemas.microsoft.com/office/powerpoint/2010/main" val="20116279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750"/>
    </mc:Choice>
    <mc:Fallback xmlns="">
      <p:transition spd="slow" advTm="750"/>
    </mc:Fallback>
  </mc:AlternateContent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1336206-9A34-46EA-9146-E1FF8603C1EF}"/>
              </a:ext>
            </a:extLst>
          </p:cNvPr>
          <p:cNvSpPr txBox="1"/>
          <p:nvPr/>
        </p:nvSpPr>
        <p:spPr>
          <a:xfrm>
            <a:off x="10668000" y="5868365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5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675DB0B-1BD3-452D-A9A8-831BC4444049}"/>
              </a:ext>
            </a:extLst>
          </p:cNvPr>
          <p:cNvSpPr txBox="1"/>
          <p:nvPr/>
        </p:nvSpPr>
        <p:spPr>
          <a:xfrm>
            <a:off x="5182428" y="1122362"/>
            <a:ext cx="1827143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>
                <a:latin typeface="Arial"/>
                <a:cs typeface="Arial"/>
              </a:rPr>
              <a:t>Opposite</a:t>
            </a:r>
          </a:p>
        </p:txBody>
      </p:sp>
    </p:spTree>
    <p:extLst>
      <p:ext uri="{BB962C8B-B14F-4D97-AF65-F5344CB8AC3E}">
        <p14:creationId xmlns:p14="http://schemas.microsoft.com/office/powerpoint/2010/main" val="2754353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600"/>
    </mc:Choice>
    <mc:Fallback xmlns="">
      <p:transition spd="slow" advTm="600"/>
    </mc:Fallback>
  </mc:AlternateContent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B3C1C7-386E-42E7-A4B4-D824D16073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3055523"/>
          </a:xfrm>
        </p:spPr>
        <p:txBody>
          <a:bodyPr>
            <a:normAutofit/>
          </a:bodyPr>
          <a:lstStyle/>
          <a:p>
            <a:r>
              <a:rPr lang="en-US" sz="11500">
                <a:latin typeface="Arial"/>
                <a:cs typeface="Arial"/>
              </a:rPr>
              <a:t>B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A75D3E8-FF79-4757-8DA2-B7E84D5F36A2}"/>
              </a:ext>
            </a:extLst>
          </p:cNvPr>
          <p:cNvSpPr txBox="1"/>
          <p:nvPr/>
        </p:nvSpPr>
        <p:spPr>
          <a:xfrm>
            <a:off x="10668000" y="5868365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6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C8905E0-090E-48D9-9A35-63B7FFC7E522}"/>
              </a:ext>
            </a:extLst>
          </p:cNvPr>
          <p:cNvSpPr txBox="1"/>
          <p:nvPr/>
        </p:nvSpPr>
        <p:spPr>
          <a:xfrm>
            <a:off x="5182428" y="1122362"/>
            <a:ext cx="1827143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>
                <a:latin typeface="Arial"/>
                <a:cs typeface="Arial"/>
              </a:rPr>
              <a:t>Opposite</a:t>
            </a:r>
          </a:p>
        </p:txBody>
      </p:sp>
    </p:spTree>
    <p:extLst>
      <p:ext uri="{BB962C8B-B14F-4D97-AF65-F5344CB8AC3E}">
        <p14:creationId xmlns:p14="http://schemas.microsoft.com/office/powerpoint/2010/main" val="1619945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500"/>
    </mc:Choice>
    <mc:Fallback xmlns="">
      <p:transition spd="slow" advTm="500"/>
    </mc:Fallback>
  </mc:AlternateContent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B98BCDF-168C-4B00-8D8B-3DA055930434}"/>
              </a:ext>
            </a:extLst>
          </p:cNvPr>
          <p:cNvSpPr txBox="1"/>
          <p:nvPr/>
        </p:nvSpPr>
        <p:spPr>
          <a:xfrm>
            <a:off x="10668000" y="5868365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6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FBADC7B-A752-4306-81FA-3D00A1BAE4D2}"/>
              </a:ext>
            </a:extLst>
          </p:cNvPr>
          <p:cNvSpPr txBox="1"/>
          <p:nvPr/>
        </p:nvSpPr>
        <p:spPr>
          <a:xfrm>
            <a:off x="5182428" y="1122362"/>
            <a:ext cx="1827143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>
                <a:latin typeface="Arial"/>
                <a:cs typeface="Arial"/>
              </a:rPr>
              <a:t>Opposite</a:t>
            </a:r>
          </a:p>
        </p:txBody>
      </p:sp>
    </p:spTree>
    <p:extLst>
      <p:ext uri="{BB962C8B-B14F-4D97-AF65-F5344CB8AC3E}">
        <p14:creationId xmlns:p14="http://schemas.microsoft.com/office/powerpoint/2010/main" val="1329411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600"/>
    </mc:Choice>
    <mc:Fallback xmlns="">
      <p:transition spd="slow" advTm="600"/>
    </mc:Fallback>
  </mc:AlternateContent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B3C1C7-386E-42E7-A4B4-D824D16073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3055523"/>
          </a:xfrm>
        </p:spPr>
        <p:txBody>
          <a:bodyPr>
            <a:normAutofit/>
          </a:bodyPr>
          <a:lstStyle/>
          <a:p>
            <a:r>
              <a:rPr lang="en-US" sz="11500">
                <a:latin typeface="Arial"/>
                <a:cs typeface="Arial"/>
              </a:rPr>
              <a:t>A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AD590AF-F820-4195-9ED5-65EC0E81BDA6}"/>
              </a:ext>
            </a:extLst>
          </p:cNvPr>
          <p:cNvSpPr txBox="1"/>
          <p:nvPr/>
        </p:nvSpPr>
        <p:spPr>
          <a:xfrm>
            <a:off x="10668000" y="5879940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7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F46EF48-B3A4-4D01-928A-57696352EA3B}"/>
              </a:ext>
            </a:extLst>
          </p:cNvPr>
          <p:cNvSpPr txBox="1"/>
          <p:nvPr/>
        </p:nvSpPr>
        <p:spPr>
          <a:xfrm>
            <a:off x="5182428" y="1122362"/>
            <a:ext cx="1827143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>
                <a:latin typeface="Arial"/>
                <a:cs typeface="Arial"/>
              </a:rPr>
              <a:t>Opposite</a:t>
            </a:r>
          </a:p>
        </p:txBody>
      </p:sp>
    </p:spTree>
    <p:extLst>
      <p:ext uri="{BB962C8B-B14F-4D97-AF65-F5344CB8AC3E}">
        <p14:creationId xmlns:p14="http://schemas.microsoft.com/office/powerpoint/2010/main" val="2485847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750"/>
    </mc:Choice>
    <mc:Fallback xmlns="">
      <p:transition spd="slow" advTm="75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B3C1C7-386E-42E7-A4B4-D824D16073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3055523"/>
          </a:xfrm>
        </p:spPr>
        <p:txBody>
          <a:bodyPr>
            <a:normAutofit/>
          </a:bodyPr>
          <a:lstStyle/>
          <a:p>
            <a:r>
              <a:rPr lang="en-US" sz="11500">
                <a:latin typeface="Arial"/>
                <a:cs typeface="Arial"/>
              </a:rPr>
              <a:t>A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E7C5726-460A-4F8D-9637-959EA2AFC72E}"/>
              </a:ext>
            </a:extLst>
          </p:cNvPr>
          <p:cNvSpPr txBox="1"/>
          <p:nvPr/>
        </p:nvSpPr>
        <p:spPr>
          <a:xfrm>
            <a:off x="10668000" y="5868365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3291591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500"/>
    </mc:Choice>
    <mc:Fallback xmlns="">
      <p:transition spd="slow" advTm="500"/>
    </mc:Fallback>
  </mc:AlternateContent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7A51CAB-8DCF-4FC8-9345-DAAD0B8FFC17}"/>
              </a:ext>
            </a:extLst>
          </p:cNvPr>
          <p:cNvSpPr txBox="1"/>
          <p:nvPr/>
        </p:nvSpPr>
        <p:spPr>
          <a:xfrm>
            <a:off x="10668000" y="5868365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7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98148DA-77AB-4FBD-BF67-2D0A3C98EBFA}"/>
              </a:ext>
            </a:extLst>
          </p:cNvPr>
          <p:cNvSpPr txBox="1"/>
          <p:nvPr/>
        </p:nvSpPr>
        <p:spPr>
          <a:xfrm>
            <a:off x="5182428" y="1122362"/>
            <a:ext cx="1827143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>
                <a:latin typeface="Arial"/>
                <a:cs typeface="Arial"/>
              </a:rPr>
              <a:t>Opposite</a:t>
            </a:r>
          </a:p>
        </p:txBody>
      </p:sp>
    </p:spTree>
    <p:extLst>
      <p:ext uri="{BB962C8B-B14F-4D97-AF65-F5344CB8AC3E}">
        <p14:creationId xmlns:p14="http://schemas.microsoft.com/office/powerpoint/2010/main" val="2421432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500"/>
    </mc:Choice>
    <mc:Fallback xmlns="">
      <p:transition spd="slow" advTm="1500"/>
    </mc:Fallback>
  </mc:AlternateContent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B3C1C7-386E-42E7-A4B4-D824D16073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3055523"/>
          </a:xfrm>
        </p:spPr>
        <p:txBody>
          <a:bodyPr>
            <a:normAutofit/>
          </a:bodyPr>
          <a:lstStyle/>
          <a:p>
            <a:r>
              <a:rPr lang="en-US" sz="11500">
                <a:latin typeface="Arial"/>
                <a:cs typeface="Arial"/>
              </a:rPr>
              <a:t>B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ECCBFB9-D775-4714-8DF5-D5DF4C19CEC7}"/>
              </a:ext>
            </a:extLst>
          </p:cNvPr>
          <p:cNvSpPr txBox="1"/>
          <p:nvPr/>
        </p:nvSpPr>
        <p:spPr>
          <a:xfrm>
            <a:off x="10668000" y="5868365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8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AD1875B-2EDB-46AB-AD14-4C5DBA6F7B8A}"/>
              </a:ext>
            </a:extLst>
          </p:cNvPr>
          <p:cNvSpPr txBox="1"/>
          <p:nvPr/>
        </p:nvSpPr>
        <p:spPr>
          <a:xfrm>
            <a:off x="5182428" y="1122362"/>
            <a:ext cx="1827143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>
                <a:latin typeface="Arial"/>
                <a:cs typeface="Arial"/>
              </a:rPr>
              <a:t>Opposite</a:t>
            </a:r>
          </a:p>
        </p:txBody>
      </p:sp>
    </p:spTree>
    <p:extLst>
      <p:ext uri="{BB962C8B-B14F-4D97-AF65-F5344CB8AC3E}">
        <p14:creationId xmlns:p14="http://schemas.microsoft.com/office/powerpoint/2010/main" val="3772543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750"/>
    </mc:Choice>
    <mc:Fallback xmlns="">
      <p:transition spd="slow" advTm="750"/>
    </mc:Fallback>
  </mc:AlternateContent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8E941A2-2A4D-4455-8998-0447CE6294BD}"/>
              </a:ext>
            </a:extLst>
          </p:cNvPr>
          <p:cNvSpPr txBox="1"/>
          <p:nvPr/>
        </p:nvSpPr>
        <p:spPr>
          <a:xfrm>
            <a:off x="10668000" y="5868365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8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313CA86-4053-4063-9427-DE74F8E3C10F}"/>
              </a:ext>
            </a:extLst>
          </p:cNvPr>
          <p:cNvSpPr txBox="1"/>
          <p:nvPr/>
        </p:nvSpPr>
        <p:spPr>
          <a:xfrm>
            <a:off x="5182428" y="1122362"/>
            <a:ext cx="1827143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>
                <a:latin typeface="Arial"/>
                <a:cs typeface="Arial"/>
              </a:rPr>
              <a:t>Opposite</a:t>
            </a:r>
          </a:p>
        </p:txBody>
      </p:sp>
    </p:spTree>
    <p:extLst>
      <p:ext uri="{BB962C8B-B14F-4D97-AF65-F5344CB8AC3E}">
        <p14:creationId xmlns:p14="http://schemas.microsoft.com/office/powerpoint/2010/main" val="2012685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000"/>
    </mc:Choice>
    <mc:Fallback xmlns="">
      <p:transition spd="slow" advTm="1000"/>
    </mc:Fallback>
  </mc:AlternateContent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AE090DB-0755-44B0-856B-C8164DDF9C59}"/>
              </a:ext>
            </a:extLst>
          </p:cNvPr>
          <p:cNvSpPr txBox="1"/>
          <p:nvPr/>
        </p:nvSpPr>
        <p:spPr>
          <a:xfrm>
            <a:off x="10668000" y="5868365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8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6D6EA67-D974-40F7-8A41-11B3E84E69D1}"/>
              </a:ext>
            </a:extLst>
          </p:cNvPr>
          <p:cNvSpPr txBox="1"/>
          <p:nvPr/>
        </p:nvSpPr>
        <p:spPr>
          <a:xfrm>
            <a:off x="5182428" y="1122362"/>
            <a:ext cx="1827143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>
                <a:latin typeface="Arial"/>
                <a:cs typeface="Arial"/>
              </a:rPr>
              <a:t>Opposite</a:t>
            </a:r>
          </a:p>
        </p:txBody>
      </p:sp>
    </p:spTree>
    <p:extLst>
      <p:ext uri="{BB962C8B-B14F-4D97-AF65-F5344CB8AC3E}">
        <p14:creationId xmlns:p14="http://schemas.microsoft.com/office/powerpoint/2010/main" val="1948499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000"/>
    </mc:Choice>
    <mc:Fallback xmlns="">
      <p:transition spd="slow" advTm="1000"/>
    </mc:Fallback>
  </mc:AlternateContent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B3C1C7-386E-42E7-A4B4-D824D16073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3055523"/>
          </a:xfrm>
        </p:spPr>
        <p:txBody>
          <a:bodyPr>
            <a:normAutofit/>
          </a:bodyPr>
          <a:lstStyle/>
          <a:p>
            <a:r>
              <a:rPr lang="en-US" sz="11500">
                <a:latin typeface="Arial"/>
                <a:cs typeface="Arial"/>
              </a:rPr>
              <a:t>A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59D8B71-32F5-49E8-AA31-09C3AAE81C07}"/>
              </a:ext>
            </a:extLst>
          </p:cNvPr>
          <p:cNvSpPr txBox="1"/>
          <p:nvPr/>
        </p:nvSpPr>
        <p:spPr>
          <a:xfrm>
            <a:off x="10668000" y="5868365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9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CBFC5C5-F561-4B7E-9D7E-A08F09B3F494}"/>
              </a:ext>
            </a:extLst>
          </p:cNvPr>
          <p:cNvSpPr txBox="1"/>
          <p:nvPr/>
        </p:nvSpPr>
        <p:spPr>
          <a:xfrm>
            <a:off x="5182428" y="1122362"/>
            <a:ext cx="1827143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>
                <a:latin typeface="Arial"/>
                <a:cs typeface="Arial"/>
              </a:rPr>
              <a:t>Opposite</a:t>
            </a:r>
          </a:p>
        </p:txBody>
      </p:sp>
    </p:spTree>
    <p:extLst>
      <p:ext uri="{BB962C8B-B14F-4D97-AF65-F5344CB8AC3E}">
        <p14:creationId xmlns:p14="http://schemas.microsoft.com/office/powerpoint/2010/main" val="2204841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750"/>
    </mc:Choice>
    <mc:Fallback xmlns="">
      <p:transition spd="slow" advTm="750"/>
    </mc:Fallback>
  </mc:AlternateContent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2A108A0-4A5D-4088-92C8-1D46CDF9810A}"/>
              </a:ext>
            </a:extLst>
          </p:cNvPr>
          <p:cNvSpPr txBox="1"/>
          <p:nvPr/>
        </p:nvSpPr>
        <p:spPr>
          <a:xfrm>
            <a:off x="10668000" y="5868365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9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E04FAEC-ED4B-4108-B7F8-73480C93EF1A}"/>
              </a:ext>
            </a:extLst>
          </p:cNvPr>
          <p:cNvSpPr txBox="1"/>
          <p:nvPr/>
        </p:nvSpPr>
        <p:spPr>
          <a:xfrm>
            <a:off x="5182428" y="1122362"/>
            <a:ext cx="1827143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>
                <a:latin typeface="Arial"/>
                <a:cs typeface="Arial"/>
              </a:rPr>
              <a:t>Opposite</a:t>
            </a:r>
          </a:p>
        </p:txBody>
      </p:sp>
    </p:spTree>
    <p:extLst>
      <p:ext uri="{BB962C8B-B14F-4D97-AF65-F5344CB8AC3E}">
        <p14:creationId xmlns:p14="http://schemas.microsoft.com/office/powerpoint/2010/main" val="1563332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600"/>
    </mc:Choice>
    <mc:Fallback xmlns="">
      <p:transition spd="slow" advTm="600"/>
    </mc:Fallback>
  </mc:AlternateContent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B3C1C7-386E-42E7-A4B4-D824D16073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3055523"/>
          </a:xfrm>
        </p:spPr>
        <p:txBody>
          <a:bodyPr>
            <a:normAutofit/>
          </a:bodyPr>
          <a:lstStyle/>
          <a:p>
            <a:r>
              <a:rPr lang="en-US" sz="11500">
                <a:latin typeface="Arial"/>
                <a:cs typeface="Arial"/>
              </a:rPr>
              <a:t>B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EC745E6-C637-4470-8756-F46F21FF5F8E}"/>
              </a:ext>
            </a:extLst>
          </p:cNvPr>
          <p:cNvSpPr txBox="1"/>
          <p:nvPr/>
        </p:nvSpPr>
        <p:spPr>
          <a:xfrm>
            <a:off x="10668000" y="5868365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10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4D6AF76-38C8-48CF-BB4A-FA688D17DACA}"/>
              </a:ext>
            </a:extLst>
          </p:cNvPr>
          <p:cNvSpPr txBox="1"/>
          <p:nvPr/>
        </p:nvSpPr>
        <p:spPr>
          <a:xfrm>
            <a:off x="5182428" y="1122362"/>
            <a:ext cx="1827143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>
                <a:latin typeface="Arial"/>
                <a:cs typeface="Arial"/>
              </a:rPr>
              <a:t>Opposite</a:t>
            </a:r>
          </a:p>
        </p:txBody>
      </p:sp>
    </p:spTree>
    <p:extLst>
      <p:ext uri="{BB962C8B-B14F-4D97-AF65-F5344CB8AC3E}">
        <p14:creationId xmlns:p14="http://schemas.microsoft.com/office/powerpoint/2010/main" val="2360118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500"/>
    </mc:Choice>
    <mc:Fallback xmlns="">
      <p:transition spd="slow" advTm="500"/>
    </mc:Fallback>
  </mc:AlternateContent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DC47FFA-D26B-4B19-B3B0-661B75155A4A}"/>
              </a:ext>
            </a:extLst>
          </p:cNvPr>
          <p:cNvSpPr txBox="1"/>
          <p:nvPr/>
        </p:nvSpPr>
        <p:spPr>
          <a:xfrm>
            <a:off x="10668000" y="5868365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10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AE9C101-76B7-4719-B16A-F64A2A3342A2}"/>
              </a:ext>
            </a:extLst>
          </p:cNvPr>
          <p:cNvSpPr txBox="1"/>
          <p:nvPr/>
        </p:nvSpPr>
        <p:spPr>
          <a:xfrm>
            <a:off x="5182428" y="1122362"/>
            <a:ext cx="1827143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>
                <a:latin typeface="Arial"/>
                <a:cs typeface="Arial"/>
              </a:rPr>
              <a:t>Opposite</a:t>
            </a:r>
          </a:p>
        </p:txBody>
      </p:sp>
    </p:spTree>
    <p:extLst>
      <p:ext uri="{BB962C8B-B14F-4D97-AF65-F5344CB8AC3E}">
        <p14:creationId xmlns:p14="http://schemas.microsoft.com/office/powerpoint/2010/main" val="3047617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000"/>
    </mc:Choice>
    <mc:Fallback xmlns="">
      <p:transition spd="slow" advTm="1000"/>
    </mc:Fallback>
  </mc:AlternateContent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B3C1C7-386E-42E7-A4B4-D824D16073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3055523"/>
          </a:xfrm>
        </p:spPr>
        <p:txBody>
          <a:bodyPr>
            <a:normAutofit/>
          </a:bodyPr>
          <a:lstStyle/>
          <a:p>
            <a:r>
              <a:rPr lang="en-US" sz="11500">
                <a:latin typeface="Arial"/>
                <a:cs typeface="Arial"/>
              </a:rPr>
              <a:t>A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9E9E120-E1C6-4A93-8D76-659348EA4AE2}"/>
              </a:ext>
            </a:extLst>
          </p:cNvPr>
          <p:cNvSpPr txBox="1"/>
          <p:nvPr/>
        </p:nvSpPr>
        <p:spPr>
          <a:xfrm>
            <a:off x="10668000" y="5868365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11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DE069EB-C964-4272-A353-74E0651D767A}"/>
              </a:ext>
            </a:extLst>
          </p:cNvPr>
          <p:cNvSpPr txBox="1"/>
          <p:nvPr/>
        </p:nvSpPr>
        <p:spPr>
          <a:xfrm>
            <a:off x="5182428" y="1122362"/>
            <a:ext cx="1827143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>
                <a:latin typeface="Arial"/>
                <a:cs typeface="Arial"/>
              </a:rPr>
              <a:t>Opposite</a:t>
            </a:r>
          </a:p>
        </p:txBody>
      </p:sp>
    </p:spTree>
    <p:extLst>
      <p:ext uri="{BB962C8B-B14F-4D97-AF65-F5344CB8AC3E}">
        <p14:creationId xmlns:p14="http://schemas.microsoft.com/office/powerpoint/2010/main" val="1930632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750"/>
    </mc:Choice>
    <mc:Fallback xmlns="">
      <p:transition spd="slow" advTm="750"/>
    </mc:Fallback>
  </mc:AlternateContent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B63E560-90D8-4245-92EE-3F5DDFCE9F06}"/>
              </a:ext>
            </a:extLst>
          </p:cNvPr>
          <p:cNvSpPr txBox="1"/>
          <p:nvPr/>
        </p:nvSpPr>
        <p:spPr>
          <a:xfrm>
            <a:off x="10668000" y="5868365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11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B0AA2AE-6664-41E7-833B-AC9E16480749}"/>
              </a:ext>
            </a:extLst>
          </p:cNvPr>
          <p:cNvSpPr txBox="1"/>
          <p:nvPr/>
        </p:nvSpPr>
        <p:spPr>
          <a:xfrm>
            <a:off x="5182428" y="1122362"/>
            <a:ext cx="1827143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>
                <a:latin typeface="Arial"/>
                <a:cs typeface="Arial"/>
              </a:rPr>
              <a:t>Opposite</a:t>
            </a:r>
          </a:p>
        </p:txBody>
      </p:sp>
    </p:spTree>
    <p:extLst>
      <p:ext uri="{BB962C8B-B14F-4D97-AF65-F5344CB8AC3E}">
        <p14:creationId xmlns:p14="http://schemas.microsoft.com/office/powerpoint/2010/main" val="38098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600"/>
    </mc:Choice>
    <mc:Fallback xmlns="">
      <p:transition spd="slow" advTm="60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31427B5-F43E-4500-8594-0A982C0D1562}"/>
              </a:ext>
            </a:extLst>
          </p:cNvPr>
          <p:cNvSpPr txBox="1"/>
          <p:nvPr/>
        </p:nvSpPr>
        <p:spPr>
          <a:xfrm>
            <a:off x="10668000" y="5868365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4151313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000"/>
    </mc:Choice>
    <mc:Fallback xmlns="">
      <p:transition spd="slow" advTm="1000"/>
    </mc:Fallback>
  </mc:AlternateContent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B3C1C7-386E-42E7-A4B4-D824D16073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3055523"/>
          </a:xfrm>
        </p:spPr>
        <p:txBody>
          <a:bodyPr>
            <a:normAutofit/>
          </a:bodyPr>
          <a:lstStyle/>
          <a:p>
            <a:r>
              <a:rPr lang="en-US" sz="11500">
                <a:latin typeface="Arial"/>
                <a:cs typeface="Arial"/>
              </a:rPr>
              <a:t>A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A746C13-9352-4447-9665-598763B65F07}"/>
              </a:ext>
            </a:extLst>
          </p:cNvPr>
          <p:cNvSpPr txBox="1"/>
          <p:nvPr/>
        </p:nvSpPr>
        <p:spPr>
          <a:xfrm>
            <a:off x="10668000" y="5868365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12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3030EBB-754E-4443-BCBE-F5FE4EC56F76}"/>
              </a:ext>
            </a:extLst>
          </p:cNvPr>
          <p:cNvSpPr txBox="1"/>
          <p:nvPr/>
        </p:nvSpPr>
        <p:spPr>
          <a:xfrm>
            <a:off x="5182428" y="1122362"/>
            <a:ext cx="1827143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>
                <a:latin typeface="Arial"/>
                <a:cs typeface="Arial"/>
              </a:rPr>
              <a:t>Opposite</a:t>
            </a:r>
          </a:p>
        </p:txBody>
      </p:sp>
    </p:spTree>
    <p:extLst>
      <p:ext uri="{BB962C8B-B14F-4D97-AF65-F5344CB8AC3E}">
        <p14:creationId xmlns:p14="http://schemas.microsoft.com/office/powerpoint/2010/main" val="3419888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000"/>
    </mc:Choice>
    <mc:Fallback xmlns="">
      <p:transition spd="slow" advTm="1000"/>
    </mc:Fallback>
  </mc:AlternateContent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340A716-2A54-4D84-A971-D1313C1ABD09}"/>
              </a:ext>
            </a:extLst>
          </p:cNvPr>
          <p:cNvSpPr txBox="1"/>
          <p:nvPr/>
        </p:nvSpPr>
        <p:spPr>
          <a:xfrm>
            <a:off x="10668000" y="5868365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12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3A946BD-2D48-40C2-9365-7F2B0BBC8B71}"/>
              </a:ext>
            </a:extLst>
          </p:cNvPr>
          <p:cNvSpPr txBox="1"/>
          <p:nvPr/>
        </p:nvSpPr>
        <p:spPr>
          <a:xfrm>
            <a:off x="5182428" y="1122362"/>
            <a:ext cx="1827143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>
                <a:latin typeface="Arial"/>
                <a:cs typeface="Arial"/>
              </a:rPr>
              <a:t>Opposite</a:t>
            </a:r>
          </a:p>
        </p:txBody>
      </p:sp>
    </p:spTree>
    <p:extLst>
      <p:ext uri="{BB962C8B-B14F-4D97-AF65-F5344CB8AC3E}">
        <p14:creationId xmlns:p14="http://schemas.microsoft.com/office/powerpoint/2010/main" val="4242935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500"/>
    </mc:Choice>
    <mc:Fallback xmlns="">
      <p:transition spd="slow" advTm="1500"/>
    </mc:Fallback>
  </mc:AlternateContent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B3C1C7-386E-42E7-A4B4-D824D16073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3055523"/>
          </a:xfrm>
        </p:spPr>
        <p:txBody>
          <a:bodyPr>
            <a:normAutofit/>
          </a:bodyPr>
          <a:lstStyle/>
          <a:p>
            <a:r>
              <a:rPr lang="en-US" sz="11500">
                <a:latin typeface="Arial"/>
                <a:cs typeface="Arial"/>
              </a:rPr>
              <a:t>B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DF866B2-BE96-425C-9349-6E2F9FF2DE4D}"/>
              </a:ext>
            </a:extLst>
          </p:cNvPr>
          <p:cNvSpPr txBox="1"/>
          <p:nvPr/>
        </p:nvSpPr>
        <p:spPr>
          <a:xfrm>
            <a:off x="10668000" y="5868365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13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FA2AC9F-1B3B-40AE-976C-3B9102D844DF}"/>
              </a:ext>
            </a:extLst>
          </p:cNvPr>
          <p:cNvSpPr txBox="1"/>
          <p:nvPr/>
        </p:nvSpPr>
        <p:spPr>
          <a:xfrm>
            <a:off x="5182428" y="1122362"/>
            <a:ext cx="1827143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>
                <a:latin typeface="Arial"/>
                <a:cs typeface="Arial"/>
              </a:rPr>
              <a:t>Opposite</a:t>
            </a:r>
          </a:p>
        </p:txBody>
      </p:sp>
    </p:spTree>
    <p:extLst>
      <p:ext uri="{BB962C8B-B14F-4D97-AF65-F5344CB8AC3E}">
        <p14:creationId xmlns:p14="http://schemas.microsoft.com/office/powerpoint/2010/main" val="4251978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500"/>
    </mc:Choice>
    <mc:Fallback xmlns="">
      <p:transition spd="slow" advTm="500"/>
    </mc:Fallback>
  </mc:AlternateContent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D9C6DF3-69B4-4FD8-B309-9E841EA95C03}"/>
              </a:ext>
            </a:extLst>
          </p:cNvPr>
          <p:cNvSpPr txBox="1"/>
          <p:nvPr/>
        </p:nvSpPr>
        <p:spPr>
          <a:xfrm>
            <a:off x="10668000" y="5868365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13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C517C37-9606-4998-9936-83EF8D6472E2}"/>
              </a:ext>
            </a:extLst>
          </p:cNvPr>
          <p:cNvSpPr txBox="1"/>
          <p:nvPr/>
        </p:nvSpPr>
        <p:spPr>
          <a:xfrm>
            <a:off x="5182428" y="1122362"/>
            <a:ext cx="1827143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>
                <a:latin typeface="Arial"/>
                <a:cs typeface="Arial"/>
              </a:rPr>
              <a:t>Opposite</a:t>
            </a:r>
          </a:p>
        </p:txBody>
      </p:sp>
    </p:spTree>
    <p:extLst>
      <p:ext uri="{BB962C8B-B14F-4D97-AF65-F5344CB8AC3E}">
        <p14:creationId xmlns:p14="http://schemas.microsoft.com/office/powerpoint/2010/main" val="2643931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600"/>
    </mc:Choice>
    <mc:Fallback xmlns="">
      <p:transition spd="slow" advTm="600"/>
    </mc:Fallback>
  </mc:AlternateContent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B3C1C7-386E-42E7-A4B4-D824D16073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3055523"/>
          </a:xfrm>
        </p:spPr>
        <p:txBody>
          <a:bodyPr>
            <a:normAutofit/>
          </a:bodyPr>
          <a:lstStyle/>
          <a:p>
            <a:r>
              <a:rPr lang="en-US" sz="11500">
                <a:latin typeface="Arial"/>
                <a:cs typeface="Arial"/>
              </a:rPr>
              <a:t>A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C804E7E-D644-4391-B176-E83DD8E3451B}"/>
              </a:ext>
            </a:extLst>
          </p:cNvPr>
          <p:cNvSpPr txBox="1"/>
          <p:nvPr/>
        </p:nvSpPr>
        <p:spPr>
          <a:xfrm>
            <a:off x="10668000" y="5868365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14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3B24D5E-6B76-4C5E-96B1-03A84DC58D8F}"/>
              </a:ext>
            </a:extLst>
          </p:cNvPr>
          <p:cNvSpPr txBox="1"/>
          <p:nvPr/>
        </p:nvSpPr>
        <p:spPr>
          <a:xfrm>
            <a:off x="5182428" y="1122362"/>
            <a:ext cx="1827143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>
                <a:latin typeface="Arial"/>
                <a:cs typeface="Arial"/>
              </a:rPr>
              <a:t>Opposite</a:t>
            </a:r>
          </a:p>
        </p:txBody>
      </p:sp>
    </p:spTree>
    <p:extLst>
      <p:ext uri="{BB962C8B-B14F-4D97-AF65-F5344CB8AC3E}">
        <p14:creationId xmlns:p14="http://schemas.microsoft.com/office/powerpoint/2010/main" val="3178832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000"/>
    </mc:Choice>
    <mc:Fallback xmlns="">
      <p:transition spd="slow" advTm="1000"/>
    </mc:Fallback>
  </mc:AlternateContent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B5651F4-1B67-471C-A5F3-80F967E7F6B2}"/>
              </a:ext>
            </a:extLst>
          </p:cNvPr>
          <p:cNvSpPr txBox="1"/>
          <p:nvPr/>
        </p:nvSpPr>
        <p:spPr>
          <a:xfrm>
            <a:off x="10668000" y="5868365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14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BFC5E01-B8D5-4AA2-A71B-6029B9A40DEB}"/>
              </a:ext>
            </a:extLst>
          </p:cNvPr>
          <p:cNvSpPr txBox="1"/>
          <p:nvPr/>
        </p:nvSpPr>
        <p:spPr>
          <a:xfrm>
            <a:off x="5182428" y="1122362"/>
            <a:ext cx="1827143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>
                <a:latin typeface="Arial"/>
                <a:cs typeface="Arial"/>
              </a:rPr>
              <a:t>Opposite</a:t>
            </a:r>
          </a:p>
        </p:txBody>
      </p:sp>
    </p:spTree>
    <p:extLst>
      <p:ext uri="{BB962C8B-B14F-4D97-AF65-F5344CB8AC3E}">
        <p14:creationId xmlns:p14="http://schemas.microsoft.com/office/powerpoint/2010/main" val="1805777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600"/>
    </mc:Choice>
    <mc:Fallback xmlns="">
      <p:transition spd="slow" advTm="600"/>
    </mc:Fallback>
  </mc:AlternateContent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B3C1C7-386E-42E7-A4B4-D824D16073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3055523"/>
          </a:xfrm>
        </p:spPr>
        <p:txBody>
          <a:bodyPr>
            <a:normAutofit/>
          </a:bodyPr>
          <a:lstStyle/>
          <a:p>
            <a:r>
              <a:rPr lang="en-US" sz="11500">
                <a:latin typeface="Arial"/>
                <a:cs typeface="Arial"/>
              </a:rPr>
              <a:t>A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64E5F2A-0BAC-474C-ACC1-884738BEF15F}"/>
              </a:ext>
            </a:extLst>
          </p:cNvPr>
          <p:cNvSpPr txBox="1"/>
          <p:nvPr/>
        </p:nvSpPr>
        <p:spPr>
          <a:xfrm>
            <a:off x="10668000" y="5868365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15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35E776A-B226-42A3-B587-9A89E2FBEC96}"/>
              </a:ext>
            </a:extLst>
          </p:cNvPr>
          <p:cNvSpPr txBox="1"/>
          <p:nvPr/>
        </p:nvSpPr>
        <p:spPr>
          <a:xfrm>
            <a:off x="5182428" y="1122362"/>
            <a:ext cx="1827143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>
                <a:latin typeface="Arial"/>
                <a:cs typeface="Arial"/>
              </a:rPr>
              <a:t>Opposite</a:t>
            </a:r>
          </a:p>
        </p:txBody>
      </p:sp>
    </p:spTree>
    <p:extLst>
      <p:ext uri="{BB962C8B-B14F-4D97-AF65-F5344CB8AC3E}">
        <p14:creationId xmlns:p14="http://schemas.microsoft.com/office/powerpoint/2010/main" val="522511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750"/>
    </mc:Choice>
    <mc:Fallback xmlns="">
      <p:transition spd="slow" advTm="750"/>
    </mc:Fallback>
  </mc:AlternateContent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3450BAC-F3A0-4690-AA97-E1CB61322E95}"/>
              </a:ext>
            </a:extLst>
          </p:cNvPr>
          <p:cNvSpPr txBox="1"/>
          <p:nvPr/>
        </p:nvSpPr>
        <p:spPr>
          <a:xfrm>
            <a:off x="10668000" y="5868365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15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87834CE-B7BA-456E-A77D-9EC6A89018B2}"/>
              </a:ext>
            </a:extLst>
          </p:cNvPr>
          <p:cNvSpPr txBox="1"/>
          <p:nvPr/>
        </p:nvSpPr>
        <p:spPr>
          <a:xfrm>
            <a:off x="5182428" y="1122362"/>
            <a:ext cx="1827143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>
                <a:latin typeface="Arial"/>
                <a:cs typeface="Arial"/>
              </a:rPr>
              <a:t>Opposite</a:t>
            </a:r>
          </a:p>
        </p:txBody>
      </p:sp>
    </p:spTree>
    <p:extLst>
      <p:ext uri="{BB962C8B-B14F-4D97-AF65-F5344CB8AC3E}">
        <p14:creationId xmlns:p14="http://schemas.microsoft.com/office/powerpoint/2010/main" val="3868573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600"/>
    </mc:Choice>
    <mc:Fallback xmlns="">
      <p:transition spd="slow" advTm="600"/>
    </mc:Fallback>
  </mc:AlternateContent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B3C1C7-386E-42E7-A4B4-D824D16073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3055523"/>
          </a:xfrm>
        </p:spPr>
        <p:txBody>
          <a:bodyPr>
            <a:normAutofit/>
          </a:bodyPr>
          <a:lstStyle/>
          <a:p>
            <a:r>
              <a:rPr lang="en-US" sz="11500">
                <a:latin typeface="Arial"/>
                <a:cs typeface="Arial"/>
              </a:rPr>
              <a:t>B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EA23C1F-0DB1-45EF-BFA7-011757A1B37F}"/>
              </a:ext>
            </a:extLst>
          </p:cNvPr>
          <p:cNvSpPr txBox="1"/>
          <p:nvPr/>
        </p:nvSpPr>
        <p:spPr>
          <a:xfrm>
            <a:off x="10668000" y="5868365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16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8E63FF1-4E46-4531-B430-58BC37BFC92A}"/>
              </a:ext>
            </a:extLst>
          </p:cNvPr>
          <p:cNvSpPr txBox="1"/>
          <p:nvPr/>
        </p:nvSpPr>
        <p:spPr>
          <a:xfrm>
            <a:off x="5182428" y="1122362"/>
            <a:ext cx="1827143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>
                <a:latin typeface="Arial"/>
                <a:cs typeface="Arial"/>
              </a:rPr>
              <a:t>Opposite</a:t>
            </a:r>
          </a:p>
        </p:txBody>
      </p:sp>
    </p:spTree>
    <p:extLst>
      <p:ext uri="{BB962C8B-B14F-4D97-AF65-F5344CB8AC3E}">
        <p14:creationId xmlns:p14="http://schemas.microsoft.com/office/powerpoint/2010/main" val="270341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500"/>
    </mc:Choice>
    <mc:Fallback xmlns="">
      <p:transition spd="slow" advTm="500"/>
    </mc:Fallback>
  </mc:AlternateContent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F3A2781-0D1E-4FE3-8C5F-7D05D5313C4F}"/>
              </a:ext>
            </a:extLst>
          </p:cNvPr>
          <p:cNvSpPr txBox="1"/>
          <p:nvPr/>
        </p:nvSpPr>
        <p:spPr>
          <a:xfrm>
            <a:off x="10668000" y="5868365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16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7D680B7-9F1F-48AC-B554-56856B0CFD46}"/>
              </a:ext>
            </a:extLst>
          </p:cNvPr>
          <p:cNvSpPr txBox="1"/>
          <p:nvPr/>
        </p:nvSpPr>
        <p:spPr>
          <a:xfrm>
            <a:off x="5182428" y="1122362"/>
            <a:ext cx="1827143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>
                <a:latin typeface="Arial"/>
                <a:cs typeface="Arial"/>
              </a:rPr>
              <a:t>Opposite</a:t>
            </a:r>
          </a:p>
        </p:txBody>
      </p:sp>
    </p:spTree>
    <p:extLst>
      <p:ext uri="{BB962C8B-B14F-4D97-AF65-F5344CB8AC3E}">
        <p14:creationId xmlns:p14="http://schemas.microsoft.com/office/powerpoint/2010/main" val="705866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600"/>
    </mc:Choice>
    <mc:Fallback xmlns="">
      <p:transition spd="slow" advTm="600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1F2427F66767244AE74CA13EA541015" ma:contentTypeVersion="7" ma:contentTypeDescription="Create a new document." ma:contentTypeScope="" ma:versionID="170898ff15bc0e5ba013ce5e884270c9">
  <xsd:schema xmlns:xsd="http://www.w3.org/2001/XMLSchema" xmlns:xs="http://www.w3.org/2001/XMLSchema" xmlns:p="http://schemas.microsoft.com/office/2006/metadata/properties" xmlns:ns3="be68553b-fb66-457b-a470-7d56e8e6b080" xmlns:ns4="6e789a8b-13e8-4c53-a014-0d953380e1c0" targetNamespace="http://schemas.microsoft.com/office/2006/metadata/properties" ma:root="true" ma:fieldsID="d06e648edc5d167a886de0ee803d608f" ns3:_="" ns4:_="">
    <xsd:import namespace="be68553b-fb66-457b-a470-7d56e8e6b080"/>
    <xsd:import namespace="6e789a8b-13e8-4c53-a014-0d953380e1c0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AutoKeyPoints" minOccurs="0"/>
                <xsd:element ref="ns4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e68553b-fb66-457b-a470-7d56e8e6b080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Sharing Hint Hash" ma:description="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e789a8b-13e8-4c53-a014-0d953380e1c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78234A34-F871-403B-8F3E-D705B457E7D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BB7A385-AD16-48EE-A1F8-B83C461FC892}">
  <ds:schemaRefs>
    <ds:schemaRef ds:uri="6e789a8b-13e8-4c53-a014-0d953380e1c0"/>
    <ds:schemaRef ds:uri="be68553b-fb66-457b-a470-7d56e8e6b080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6DB5B976-3A9F-43FA-AB7D-AAE397592754}">
  <ds:schemaRefs>
    <ds:schemaRef ds:uri="http://purl.org/dc/terms/"/>
    <ds:schemaRef ds:uri="http://schemas.microsoft.com/office/2006/documentManagement/types"/>
    <ds:schemaRef ds:uri="http://purl.org/dc/dcmitype/"/>
    <ds:schemaRef ds:uri="http://schemas.microsoft.com/office/infopath/2007/PartnerControls"/>
    <ds:schemaRef ds:uri="be68553b-fb66-457b-a470-7d56e8e6b080"/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6e789a8b-13e8-4c53-a014-0d953380e1c0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429</Words>
  <Application>Microsoft Office PowerPoint</Application>
  <PresentationFormat>Widescreen</PresentationFormat>
  <Paragraphs>232</Paragraphs>
  <Slides>119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119</vt:i4>
      </vt:variant>
    </vt:vector>
  </HeadingPairs>
  <TitlesOfParts>
    <vt:vector size="123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Please read each letter out loud as soon as it appears.  If you miss a letter, keep going and begin again with the next one.  </vt:lpstr>
      <vt:lpstr>Ready?</vt:lpstr>
      <vt:lpstr>PowerPoint Presentation</vt:lpstr>
      <vt:lpstr>B</vt:lpstr>
      <vt:lpstr>PowerPoint Presentation</vt:lpstr>
      <vt:lpstr>A</vt:lpstr>
      <vt:lpstr>PowerPoint Presentation</vt:lpstr>
      <vt:lpstr>A</vt:lpstr>
      <vt:lpstr>PowerPoint Presentation</vt:lpstr>
      <vt:lpstr>B</vt:lpstr>
      <vt:lpstr>PowerPoint Presentation</vt:lpstr>
      <vt:lpstr>A</vt:lpstr>
      <vt:lpstr>PowerPoint Presentation</vt:lpstr>
      <vt:lpstr>B</vt:lpstr>
      <vt:lpstr>PowerPoint Presentation</vt:lpstr>
      <vt:lpstr>A</vt:lpstr>
      <vt:lpstr>PowerPoint Presentation</vt:lpstr>
      <vt:lpstr>B</vt:lpstr>
      <vt:lpstr>PowerPoint Presentation</vt:lpstr>
      <vt:lpstr>PowerPoint Presentation</vt:lpstr>
      <vt:lpstr>A</vt:lpstr>
      <vt:lpstr>PowerPoint Presentation</vt:lpstr>
      <vt:lpstr>B</vt:lpstr>
      <vt:lpstr>PowerPoint Presentation</vt:lpstr>
      <vt:lpstr>A</vt:lpstr>
      <vt:lpstr>PowerPoint Presentation</vt:lpstr>
      <vt:lpstr>A</vt:lpstr>
      <vt:lpstr>PowerPoint Presentation</vt:lpstr>
      <vt:lpstr>B</vt:lpstr>
      <vt:lpstr>PowerPoint Presentation</vt:lpstr>
      <vt:lpstr>A</vt:lpstr>
      <vt:lpstr>PowerPoint Presentation</vt:lpstr>
      <vt:lpstr>A</vt:lpstr>
      <vt:lpstr>PowerPoint Presentation</vt:lpstr>
      <vt:lpstr>B</vt:lpstr>
      <vt:lpstr>PowerPoint Presentation</vt:lpstr>
      <vt:lpstr>A</vt:lpstr>
      <vt:lpstr>PowerPoint Presentation</vt:lpstr>
      <vt:lpstr>B</vt:lpstr>
      <vt:lpstr>PowerPoint Presentation</vt:lpstr>
      <vt:lpstr>PowerPoint Presentation</vt:lpstr>
      <vt:lpstr>A</vt:lpstr>
      <vt:lpstr>PowerPoint Presentation</vt:lpstr>
      <vt:lpstr>B</vt:lpstr>
      <vt:lpstr>PowerPoint Presentation</vt:lpstr>
      <vt:lpstr>B</vt:lpstr>
      <vt:lpstr>PowerPoint Presentation</vt:lpstr>
      <vt:lpstr>A</vt:lpstr>
      <vt:lpstr>PowerPoint Presentation</vt:lpstr>
      <vt:lpstr>A</vt:lpstr>
      <vt:lpstr>PowerPoint Presentation</vt:lpstr>
      <vt:lpstr>B</vt:lpstr>
      <vt:lpstr>PowerPoint Presentation</vt:lpstr>
      <vt:lpstr>A</vt:lpstr>
      <vt:lpstr>PowerPoint Presentation</vt:lpstr>
      <vt:lpstr>STOP</vt:lpstr>
      <vt:lpstr>PowerPoint Presentation</vt:lpstr>
      <vt:lpstr>PowerPoint Presentation</vt:lpstr>
      <vt:lpstr>What would you say when you see the letter “A”?   </vt:lpstr>
      <vt:lpstr>What would you say when you see the letter “A”?  What would you say when you see the letter “B”?</vt:lpstr>
      <vt:lpstr>PowerPoint Presentation</vt:lpstr>
      <vt:lpstr>Try not to make any mistakes.  If you miss a letter, keep going and begin again with the next one.  </vt:lpstr>
      <vt:lpstr>Ready?</vt:lpstr>
      <vt:lpstr>PowerPoint Presentation</vt:lpstr>
      <vt:lpstr>B</vt:lpstr>
      <vt:lpstr>PowerPoint Presentation</vt:lpstr>
      <vt:lpstr>A</vt:lpstr>
      <vt:lpstr>PowerPoint Presentation</vt:lpstr>
      <vt:lpstr>A</vt:lpstr>
      <vt:lpstr>PowerPoint Presentation</vt:lpstr>
      <vt:lpstr>B</vt:lpstr>
      <vt:lpstr>PowerPoint Presentation</vt:lpstr>
      <vt:lpstr>A</vt:lpstr>
      <vt:lpstr>PowerPoint Presentation</vt:lpstr>
      <vt:lpstr>B</vt:lpstr>
      <vt:lpstr>PowerPoint Presentation</vt:lpstr>
      <vt:lpstr>A</vt:lpstr>
      <vt:lpstr>PowerPoint Presentation</vt:lpstr>
      <vt:lpstr>B</vt:lpstr>
      <vt:lpstr>PowerPoint Presentation</vt:lpstr>
      <vt:lpstr>PowerPoint Presentation</vt:lpstr>
      <vt:lpstr>A</vt:lpstr>
      <vt:lpstr>PowerPoint Presentation</vt:lpstr>
      <vt:lpstr>B</vt:lpstr>
      <vt:lpstr>PowerPoint Presentation</vt:lpstr>
      <vt:lpstr>A</vt:lpstr>
      <vt:lpstr>PowerPoint Presentation</vt:lpstr>
      <vt:lpstr>A</vt:lpstr>
      <vt:lpstr>PowerPoint Presentation</vt:lpstr>
      <vt:lpstr>B</vt:lpstr>
      <vt:lpstr>PowerPoint Presentation</vt:lpstr>
      <vt:lpstr>A</vt:lpstr>
      <vt:lpstr>PowerPoint Presentation</vt:lpstr>
      <vt:lpstr>A</vt:lpstr>
      <vt:lpstr>PowerPoint Presentation</vt:lpstr>
      <vt:lpstr>B</vt:lpstr>
      <vt:lpstr>PowerPoint Presentation</vt:lpstr>
      <vt:lpstr>A</vt:lpstr>
      <vt:lpstr>PowerPoint Presentation</vt:lpstr>
      <vt:lpstr>B</vt:lpstr>
      <vt:lpstr>PowerPoint Presentation</vt:lpstr>
      <vt:lpstr>PowerPoint Presentation</vt:lpstr>
      <vt:lpstr>A</vt:lpstr>
      <vt:lpstr>PowerPoint Presentation</vt:lpstr>
      <vt:lpstr>B</vt:lpstr>
      <vt:lpstr>PowerPoint Presentation</vt:lpstr>
      <vt:lpstr>B</vt:lpstr>
      <vt:lpstr>PowerPoint Presentation</vt:lpstr>
      <vt:lpstr>A</vt:lpstr>
      <vt:lpstr>PowerPoint Presentation</vt:lpstr>
      <vt:lpstr>A</vt:lpstr>
      <vt:lpstr>PowerPoint Presentation</vt:lpstr>
      <vt:lpstr>B</vt:lpstr>
      <vt:lpstr>PowerPoint Presentation</vt:lpstr>
      <vt:lpstr>A</vt:lpstr>
      <vt:lpstr>PowerPoint Presentation</vt:lpstr>
      <vt:lpstr>End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</dc:title>
  <dc:creator>David Loring</dc:creator>
  <cp:lastModifiedBy>David Loring</cp:lastModifiedBy>
  <cp:revision>3</cp:revision>
  <dcterms:created xsi:type="dcterms:W3CDTF">2020-06-26T17:27:56Z</dcterms:created>
  <dcterms:modified xsi:type="dcterms:W3CDTF">2023-07-21T17:54:20Z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0x01010021F2427F66767244AE74CA13EA541015</vt:lpwstr>
  </property>
</Properties>
</file>