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2" r:id="rId2"/>
    <p:sldId id="260" r:id="rId3"/>
    <p:sldId id="294" r:id="rId4"/>
    <p:sldId id="295" r:id="rId5"/>
    <p:sldId id="296" r:id="rId6"/>
    <p:sldId id="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7B99A-372D-4612-826B-84DC03BFAEF5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08886-8037-4DBE-A24D-EB4952912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14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0378A-FE3E-AA41-A7D0-C04F25D0A2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6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0378A-FE3E-AA41-A7D0-C04F25D0A2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60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0378A-FE3E-AA41-A7D0-C04F25D0A2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5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0378A-FE3E-AA41-A7D0-C04F25D0A2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77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0378A-FE3E-AA41-A7D0-C04F25D0A2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6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2C13C-6BFD-4BD0-BFF4-4C1FF3F08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6EC20B-EDDD-4A2F-8A6C-1FDB677CD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DBD1D-179E-4707-B19D-0040B8D74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B8A8-385E-42FB-9F1F-D1A91D1AE34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98784-A8B2-4AFC-BBD0-198D8530A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C6F40-7783-4A58-A306-8BCBFB1A8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0D9C-1411-4FB9-A8AA-79A69BE3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8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17D72-5FD7-4521-A3AC-DB84CAE9E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2A73C5-8371-48C9-BCA2-78A935B16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DF217-6515-4865-A7ED-252EAE26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B8A8-385E-42FB-9F1F-D1A91D1AE34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50452-5FBE-45E6-92E1-891E5CF7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4B9E3-D202-4B36-9BD1-213629A0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0D9C-1411-4FB9-A8AA-79A69BE3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C6AD5E-38EC-4B79-B18A-20C70FD77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48B17-66E8-478D-8F49-235FBBCAF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ABCF4-A295-4565-AB73-9D2214D15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B8A8-385E-42FB-9F1F-D1A91D1AE34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CF447-C3F3-4617-A724-8A46F191F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FD365-FB35-476D-94DA-1880F3A4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0D9C-1411-4FB9-A8AA-79A69BE3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0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A9CE4-5870-4EF0-8F92-33382A791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2C7BC-19C5-4FBD-92BF-1B4BDE5BA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23B3F-FBBC-42B4-83E7-E66246A6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B8A8-385E-42FB-9F1F-D1A91D1AE34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30F1F-0F5E-4F64-A92B-20615F0F3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238A8-7F20-44D0-B67C-4314E893C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0D9C-1411-4FB9-A8AA-79A69BE3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9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0F48-9A17-40FA-9AC7-043A845FB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1FF74-53D1-4CD9-B7DB-C30992073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59C18-1462-4ACB-8149-2D4FC1CBB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B8A8-385E-42FB-9F1F-D1A91D1AE34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B9DA3-6793-47C2-BE76-C8B8FCC98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84054-4424-445D-BD70-ECB9DC6E5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0D9C-1411-4FB9-A8AA-79A69BE3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64B56-94B8-4932-9232-AC2A2C10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1A809-F404-448E-8547-595BE5758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8584F-9E5A-4820-AEE0-D760AA693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32E656-995A-4373-9C59-DA176C2E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B8A8-385E-42FB-9F1F-D1A91D1AE34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64B98-22C6-47B9-9D35-7718B7C0A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ABEFC-3935-418D-8DA3-E748529EB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0D9C-1411-4FB9-A8AA-79A69BE3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0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5362C-CA41-4DA4-9589-5080C7C1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49144A-CD86-46DF-A51C-26A185735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39FE17-2F09-48CA-A0E9-B59BF6A1B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37236C-5DB8-43EA-A3B3-1EDFF1E5E4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FC835-D447-427B-A486-AAAF95226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97F857-07DF-42FA-8DCE-3659A900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B8A8-385E-42FB-9F1F-D1A91D1AE34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C67371-3608-4A9D-BFCA-44E5917C9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B489E2-7331-433C-84DD-F3007BD9C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0D9C-1411-4FB9-A8AA-79A69BE3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2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EEF05-DD72-49C0-83E5-2C9E6C771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F4FB48-1393-4F26-954F-5CCF3D92F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B8A8-385E-42FB-9F1F-D1A91D1AE34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3A853-B66D-4DDE-A129-3A91E900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43B45-187E-453F-A3C9-496E8688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0D9C-1411-4FB9-A8AA-79A69BE3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24F8F3-E4D1-4316-BD8A-6DF54816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B8A8-385E-42FB-9F1F-D1A91D1AE34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AE9D7B-D8FC-42F8-9D57-FC8EE6DC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23657-EDAF-45C9-AC00-9CB48B00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0D9C-1411-4FB9-A8AA-79A69BE3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1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134C7-707E-4F10-9E4A-37E84E7F0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289B3-D31D-436B-A99E-A43422716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9B41E-01EE-44DD-92B8-44A934084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884D0-B1DA-414E-8077-C6EBDE99A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B8A8-385E-42FB-9F1F-D1A91D1AE34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DAC2A-278F-4E38-B13A-737A8E660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47156-2339-4B42-9D7F-161E67936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0D9C-1411-4FB9-A8AA-79A69BE3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9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33EB2-9F1F-4816-9022-74E01B935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DE12A7-E9A9-48E5-A5E3-C4F65CA5F3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CD89E-67FC-4BCE-96A6-066C00E48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72401-DCDA-499B-980A-C4471C871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B8A8-385E-42FB-9F1F-D1A91D1AE34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ED47A-3B0D-42EA-BB2A-1A225475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36C38-5177-4281-9A2C-2B8576DE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0D9C-1411-4FB9-A8AA-79A69BE3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9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32653C-3BD9-4F03-BDCF-6EA2F0C76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BAF8C-1771-4C6E-B9FD-E4ED09F21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592C7-615F-4CAF-9DAC-D3B2B62818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5B8A8-385E-42FB-9F1F-D1A91D1AE34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A0E72-B41A-414D-9430-00645ABBE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5F71D-68DE-414B-AD7A-5B1F75E6B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00D9C-1411-4FB9-A8AA-79A69BE3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8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38CF274B-27F1-4707-AB2F-528B7624A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87D8A0C-2EC9-4D85-83D2-0C3966F993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Insert talk title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97308A4-D64E-42DA-8DDC-48BA32F151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Name</a:t>
            </a:r>
          </a:p>
          <a:p>
            <a:r>
              <a:rPr lang="en-US" dirty="0">
                <a:solidFill>
                  <a:schemeClr val="bg1"/>
                </a:solidFill>
              </a:rPr>
              <a:t>Affiliation, Division</a:t>
            </a:r>
          </a:p>
          <a:p>
            <a:r>
              <a:rPr lang="en-US" dirty="0">
                <a:solidFill>
                  <a:schemeClr val="bg1"/>
                </a:solidFill>
              </a:rPr>
              <a:t>Rank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63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chMed_DepartmentOfMedicine_sq_280b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139" y="5511156"/>
            <a:ext cx="1358968" cy="99882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6A33993-56DA-46D9-BCDE-A2D2D9F87D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669"/>
            <a:ext cx="12191999" cy="1308100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9C739B90-83F8-4508-8DDB-B45166B87318}"/>
              </a:ext>
            </a:extLst>
          </p:cNvPr>
          <p:cNvSpPr txBox="1">
            <a:spLocks/>
          </p:cNvSpPr>
          <p:nvPr/>
        </p:nvSpPr>
        <p:spPr>
          <a:xfrm>
            <a:off x="3172583" y="228079"/>
            <a:ext cx="7215786" cy="6276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  <a:cs typeface="Minion Pro"/>
              </a:rPr>
              <a:t>2019 Research Day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E35018E-2489-4698-8C71-3027995B785B}"/>
              </a:ext>
            </a:extLst>
          </p:cNvPr>
          <p:cNvCxnSpPr/>
          <p:nvPr/>
        </p:nvCxnSpPr>
        <p:spPr>
          <a:xfrm>
            <a:off x="3053260" y="350595"/>
            <a:ext cx="2" cy="50515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257A100-5B23-4B61-98B3-D6F0AD9A708F}"/>
              </a:ext>
            </a:extLst>
          </p:cNvPr>
          <p:cNvSpPr/>
          <p:nvPr/>
        </p:nvSpPr>
        <p:spPr>
          <a:xfrm>
            <a:off x="0" y="0"/>
            <a:ext cx="12191998" cy="1308100"/>
          </a:xfrm>
          <a:prstGeom prst="rect">
            <a:avLst/>
          </a:prstGeom>
          <a:solidFill>
            <a:srgbClr val="00639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9F2F8A22-465D-44F9-81C4-5EF61CC2555D}"/>
              </a:ext>
            </a:extLst>
          </p:cNvPr>
          <p:cNvSpPr txBox="1">
            <a:spLocks/>
          </p:cNvSpPr>
          <p:nvPr/>
        </p:nvSpPr>
        <p:spPr>
          <a:xfrm>
            <a:off x="276164" y="251705"/>
            <a:ext cx="6400800" cy="777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b="1" dirty="0">
                <a:solidFill>
                  <a:schemeClr val="bg1"/>
                </a:solidFill>
                <a:latin typeface="Cambria" panose="02040503050406030204" pitchFamily="18" charset="0"/>
                <a:cs typeface="Times" panose="02020603050405020304" pitchFamily="18" charset="0"/>
              </a:rPr>
              <a:t>2020 Research Day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75E5048-D83B-437A-A477-98DA763CE8CF}"/>
              </a:ext>
            </a:extLst>
          </p:cNvPr>
          <p:cNvSpPr/>
          <p:nvPr/>
        </p:nvSpPr>
        <p:spPr>
          <a:xfrm>
            <a:off x="0" y="6590876"/>
            <a:ext cx="12191998" cy="267124"/>
          </a:xfrm>
          <a:prstGeom prst="rect">
            <a:avLst/>
          </a:prstGeom>
          <a:solidFill>
            <a:srgbClr val="00639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E18693-35EF-4B6F-B4DE-BEF269A8A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84424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chMed_DepartmentOfMedicine_sq_280b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139" y="5511156"/>
            <a:ext cx="1358968" cy="99882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6A33993-56DA-46D9-BCDE-A2D2D9F87D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669"/>
            <a:ext cx="12191999" cy="1308100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9C739B90-83F8-4508-8DDB-B45166B87318}"/>
              </a:ext>
            </a:extLst>
          </p:cNvPr>
          <p:cNvSpPr txBox="1">
            <a:spLocks/>
          </p:cNvSpPr>
          <p:nvPr/>
        </p:nvSpPr>
        <p:spPr>
          <a:xfrm>
            <a:off x="3172583" y="228079"/>
            <a:ext cx="7215786" cy="6276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  <a:cs typeface="Minion Pro"/>
              </a:rPr>
              <a:t>2019 Research Day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E35018E-2489-4698-8C71-3027995B785B}"/>
              </a:ext>
            </a:extLst>
          </p:cNvPr>
          <p:cNvCxnSpPr/>
          <p:nvPr/>
        </p:nvCxnSpPr>
        <p:spPr>
          <a:xfrm>
            <a:off x="3053260" y="350595"/>
            <a:ext cx="2" cy="50515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257A100-5B23-4B61-98B3-D6F0AD9A708F}"/>
              </a:ext>
            </a:extLst>
          </p:cNvPr>
          <p:cNvSpPr/>
          <p:nvPr/>
        </p:nvSpPr>
        <p:spPr>
          <a:xfrm>
            <a:off x="0" y="0"/>
            <a:ext cx="12191998" cy="1308100"/>
          </a:xfrm>
          <a:prstGeom prst="rect">
            <a:avLst/>
          </a:prstGeom>
          <a:solidFill>
            <a:srgbClr val="00639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9F2F8A22-465D-44F9-81C4-5EF61CC2555D}"/>
              </a:ext>
            </a:extLst>
          </p:cNvPr>
          <p:cNvSpPr txBox="1">
            <a:spLocks/>
          </p:cNvSpPr>
          <p:nvPr/>
        </p:nvSpPr>
        <p:spPr>
          <a:xfrm>
            <a:off x="276164" y="251705"/>
            <a:ext cx="6400800" cy="777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b="1" dirty="0">
                <a:solidFill>
                  <a:schemeClr val="bg1"/>
                </a:solidFill>
                <a:latin typeface="Cambria" panose="02040503050406030204" pitchFamily="18" charset="0"/>
                <a:cs typeface="Times" panose="02020603050405020304" pitchFamily="18" charset="0"/>
              </a:rPr>
              <a:t>2020 Research Day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75E5048-D83B-437A-A477-98DA763CE8CF}"/>
              </a:ext>
            </a:extLst>
          </p:cNvPr>
          <p:cNvSpPr/>
          <p:nvPr/>
        </p:nvSpPr>
        <p:spPr>
          <a:xfrm>
            <a:off x="0" y="6590876"/>
            <a:ext cx="12191998" cy="267124"/>
          </a:xfrm>
          <a:prstGeom prst="rect">
            <a:avLst/>
          </a:prstGeom>
          <a:solidFill>
            <a:srgbClr val="00639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E18693-35EF-4B6F-B4DE-BEF269A8A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  <a:p>
            <a:r>
              <a:rPr lang="en-US" dirty="0"/>
              <a:t>Hypothesis</a:t>
            </a:r>
          </a:p>
        </p:txBody>
      </p:sp>
    </p:spTree>
    <p:extLst>
      <p:ext uri="{BB962C8B-B14F-4D97-AF65-F5344CB8AC3E}">
        <p14:creationId xmlns:p14="http://schemas.microsoft.com/office/powerpoint/2010/main" val="3901642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chMed_DepartmentOfMedicine_sq_280b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139" y="5511156"/>
            <a:ext cx="1358968" cy="99882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6A33993-56DA-46D9-BCDE-A2D2D9F87D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669"/>
            <a:ext cx="12191999" cy="1308100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9C739B90-83F8-4508-8DDB-B45166B87318}"/>
              </a:ext>
            </a:extLst>
          </p:cNvPr>
          <p:cNvSpPr txBox="1">
            <a:spLocks/>
          </p:cNvSpPr>
          <p:nvPr/>
        </p:nvSpPr>
        <p:spPr>
          <a:xfrm>
            <a:off x="3172583" y="228079"/>
            <a:ext cx="7215786" cy="6276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  <a:cs typeface="Minion Pro"/>
              </a:rPr>
              <a:t>2019 Research Day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E35018E-2489-4698-8C71-3027995B785B}"/>
              </a:ext>
            </a:extLst>
          </p:cNvPr>
          <p:cNvCxnSpPr/>
          <p:nvPr/>
        </p:nvCxnSpPr>
        <p:spPr>
          <a:xfrm>
            <a:off x="3053260" y="350595"/>
            <a:ext cx="2" cy="50515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257A100-5B23-4B61-98B3-D6F0AD9A708F}"/>
              </a:ext>
            </a:extLst>
          </p:cNvPr>
          <p:cNvSpPr/>
          <p:nvPr/>
        </p:nvSpPr>
        <p:spPr>
          <a:xfrm>
            <a:off x="0" y="0"/>
            <a:ext cx="12191998" cy="1308100"/>
          </a:xfrm>
          <a:prstGeom prst="rect">
            <a:avLst/>
          </a:prstGeom>
          <a:solidFill>
            <a:srgbClr val="00639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9F2F8A22-465D-44F9-81C4-5EF61CC2555D}"/>
              </a:ext>
            </a:extLst>
          </p:cNvPr>
          <p:cNvSpPr txBox="1">
            <a:spLocks/>
          </p:cNvSpPr>
          <p:nvPr/>
        </p:nvSpPr>
        <p:spPr>
          <a:xfrm>
            <a:off x="276164" y="251705"/>
            <a:ext cx="6400800" cy="777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b="1" dirty="0">
                <a:solidFill>
                  <a:schemeClr val="bg1"/>
                </a:solidFill>
                <a:latin typeface="Cambria" panose="02040503050406030204" pitchFamily="18" charset="0"/>
                <a:cs typeface="Times" panose="02020603050405020304" pitchFamily="18" charset="0"/>
              </a:rPr>
              <a:t>2020 Research Day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75E5048-D83B-437A-A477-98DA763CE8CF}"/>
              </a:ext>
            </a:extLst>
          </p:cNvPr>
          <p:cNvSpPr/>
          <p:nvPr/>
        </p:nvSpPr>
        <p:spPr>
          <a:xfrm>
            <a:off x="0" y="6590876"/>
            <a:ext cx="12191998" cy="267124"/>
          </a:xfrm>
          <a:prstGeom prst="rect">
            <a:avLst/>
          </a:prstGeom>
          <a:solidFill>
            <a:srgbClr val="00639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E18693-35EF-4B6F-B4DE-BEF269A8A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0308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chMed_DepartmentOfMedicine_sq_280b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139" y="5511156"/>
            <a:ext cx="1358968" cy="99882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6A33993-56DA-46D9-BCDE-A2D2D9F87D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669"/>
            <a:ext cx="12191999" cy="1308100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9C739B90-83F8-4508-8DDB-B45166B87318}"/>
              </a:ext>
            </a:extLst>
          </p:cNvPr>
          <p:cNvSpPr txBox="1">
            <a:spLocks/>
          </p:cNvSpPr>
          <p:nvPr/>
        </p:nvSpPr>
        <p:spPr>
          <a:xfrm>
            <a:off x="3172583" y="228079"/>
            <a:ext cx="7215786" cy="6276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  <a:cs typeface="Minion Pro"/>
              </a:rPr>
              <a:t>2019 Research Day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E35018E-2489-4698-8C71-3027995B785B}"/>
              </a:ext>
            </a:extLst>
          </p:cNvPr>
          <p:cNvCxnSpPr/>
          <p:nvPr/>
        </p:nvCxnSpPr>
        <p:spPr>
          <a:xfrm>
            <a:off x="3053260" y="350595"/>
            <a:ext cx="2" cy="50515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257A100-5B23-4B61-98B3-D6F0AD9A708F}"/>
              </a:ext>
            </a:extLst>
          </p:cNvPr>
          <p:cNvSpPr/>
          <p:nvPr/>
        </p:nvSpPr>
        <p:spPr>
          <a:xfrm>
            <a:off x="0" y="0"/>
            <a:ext cx="12191998" cy="1308100"/>
          </a:xfrm>
          <a:prstGeom prst="rect">
            <a:avLst/>
          </a:prstGeom>
          <a:solidFill>
            <a:srgbClr val="00639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9F2F8A22-465D-44F9-81C4-5EF61CC2555D}"/>
              </a:ext>
            </a:extLst>
          </p:cNvPr>
          <p:cNvSpPr txBox="1">
            <a:spLocks/>
          </p:cNvSpPr>
          <p:nvPr/>
        </p:nvSpPr>
        <p:spPr>
          <a:xfrm>
            <a:off x="276164" y="251705"/>
            <a:ext cx="6400800" cy="777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b="1" dirty="0">
                <a:solidFill>
                  <a:schemeClr val="bg1"/>
                </a:solidFill>
                <a:latin typeface="Cambria" panose="02040503050406030204" pitchFamily="18" charset="0"/>
                <a:cs typeface="Times" panose="02020603050405020304" pitchFamily="18" charset="0"/>
              </a:rPr>
              <a:t>2020 Research Day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75E5048-D83B-437A-A477-98DA763CE8CF}"/>
              </a:ext>
            </a:extLst>
          </p:cNvPr>
          <p:cNvSpPr/>
          <p:nvPr/>
        </p:nvSpPr>
        <p:spPr>
          <a:xfrm>
            <a:off x="0" y="6590876"/>
            <a:ext cx="12191998" cy="267124"/>
          </a:xfrm>
          <a:prstGeom prst="rect">
            <a:avLst/>
          </a:prstGeom>
          <a:solidFill>
            <a:srgbClr val="00639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E18693-35EF-4B6F-B4DE-BEF269A8A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Results continued…</a:t>
            </a:r>
          </a:p>
        </p:txBody>
      </p:sp>
    </p:spTree>
    <p:extLst>
      <p:ext uri="{BB962C8B-B14F-4D97-AF65-F5344CB8AC3E}">
        <p14:creationId xmlns:p14="http://schemas.microsoft.com/office/powerpoint/2010/main" val="358173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chMed_DepartmentOfMedicine_sq_280bk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139" y="5511156"/>
            <a:ext cx="1358968" cy="99882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6A33993-56DA-46D9-BCDE-A2D2D9F87D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669"/>
            <a:ext cx="12191999" cy="1308100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9C739B90-83F8-4508-8DDB-B45166B87318}"/>
              </a:ext>
            </a:extLst>
          </p:cNvPr>
          <p:cNvSpPr txBox="1">
            <a:spLocks/>
          </p:cNvSpPr>
          <p:nvPr/>
        </p:nvSpPr>
        <p:spPr>
          <a:xfrm>
            <a:off x="3172583" y="228079"/>
            <a:ext cx="7215786" cy="6276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  <a:cs typeface="Minion Pro"/>
              </a:rPr>
              <a:t>2019 Research Day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E35018E-2489-4698-8C71-3027995B785B}"/>
              </a:ext>
            </a:extLst>
          </p:cNvPr>
          <p:cNvCxnSpPr/>
          <p:nvPr/>
        </p:nvCxnSpPr>
        <p:spPr>
          <a:xfrm>
            <a:off x="3053260" y="350595"/>
            <a:ext cx="2" cy="50515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257A100-5B23-4B61-98B3-D6F0AD9A708F}"/>
              </a:ext>
            </a:extLst>
          </p:cNvPr>
          <p:cNvSpPr/>
          <p:nvPr/>
        </p:nvSpPr>
        <p:spPr>
          <a:xfrm>
            <a:off x="0" y="0"/>
            <a:ext cx="12191998" cy="1308100"/>
          </a:xfrm>
          <a:prstGeom prst="rect">
            <a:avLst/>
          </a:prstGeom>
          <a:solidFill>
            <a:srgbClr val="00639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9F2F8A22-465D-44F9-81C4-5EF61CC2555D}"/>
              </a:ext>
            </a:extLst>
          </p:cNvPr>
          <p:cNvSpPr txBox="1">
            <a:spLocks/>
          </p:cNvSpPr>
          <p:nvPr/>
        </p:nvSpPr>
        <p:spPr>
          <a:xfrm>
            <a:off x="276164" y="251705"/>
            <a:ext cx="6400800" cy="7774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b="1" dirty="0">
                <a:solidFill>
                  <a:schemeClr val="bg1"/>
                </a:solidFill>
                <a:latin typeface="Cambria" panose="02040503050406030204" pitchFamily="18" charset="0"/>
                <a:cs typeface="Times" panose="02020603050405020304" pitchFamily="18" charset="0"/>
              </a:rPr>
              <a:t>2020 Research Day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75E5048-D83B-437A-A477-98DA763CE8CF}"/>
              </a:ext>
            </a:extLst>
          </p:cNvPr>
          <p:cNvSpPr/>
          <p:nvPr/>
        </p:nvSpPr>
        <p:spPr>
          <a:xfrm>
            <a:off x="0" y="6590876"/>
            <a:ext cx="12191998" cy="267124"/>
          </a:xfrm>
          <a:prstGeom prst="rect">
            <a:avLst/>
          </a:prstGeom>
          <a:solidFill>
            <a:srgbClr val="00639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E18693-35EF-4B6F-B4DE-BEF269A8A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649269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11655</TotalTime>
  <Words>51</Words>
  <Application>Microsoft Office PowerPoint</Application>
  <PresentationFormat>Widescreen</PresentationFormat>
  <Paragraphs>25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Office Theme</vt:lpstr>
      <vt:lpstr>Insert talk 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Marshman, Lauren Lough</dc:creator>
  <cp:lastModifiedBy>McClellan, Sarah Kyle</cp:lastModifiedBy>
  <cp:revision>20</cp:revision>
  <dcterms:created xsi:type="dcterms:W3CDTF">2019-10-30T14:59:52Z</dcterms:created>
  <dcterms:modified xsi:type="dcterms:W3CDTF">2020-09-11T19:37:10Z</dcterms:modified>
</cp:coreProperties>
</file>