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C5F"/>
    <a:srgbClr val="F2A901"/>
    <a:srgbClr val="007DBB"/>
    <a:srgbClr val="41B7E7"/>
    <a:srgbClr val="D9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43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8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7DBB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2718" y="1122363"/>
            <a:ext cx="8781082" cy="2387600"/>
          </a:xfrm>
        </p:spPr>
        <p:txBody>
          <a:bodyPr anchor="b"/>
          <a:lstStyle>
            <a:lvl1pPr algn="ctr">
              <a:defRPr sz="6000" b="0" i="0">
                <a:solidFill>
                  <a:srgbClr val="F2A901"/>
                </a:solidFill>
                <a:effectLst>
                  <a:outerShdw blurRad="50800" dist="50800" dir="5400000" algn="ctr" rotWithShape="0">
                    <a:schemeClr val="accent3"/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2718" y="3871912"/>
            <a:ext cx="8781082" cy="1385887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F2A901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6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12980"/>
            <a:ext cx="2628900" cy="4180114"/>
          </a:xfrm>
        </p:spPr>
        <p:txBody>
          <a:bodyPr vert="eaVert"/>
          <a:lstStyle/>
          <a:p>
            <a:r>
              <a:rPr lang="en-US" dirty="0"/>
              <a:t>Click to edit </a:t>
            </a:r>
            <a:r>
              <a:rPr lang="en-US"/>
              <a:t>Master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195" y="1212980"/>
            <a:ext cx="5841175" cy="418011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1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1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04456" y="1709738"/>
            <a:ext cx="8342993" cy="2852737"/>
          </a:xfrm>
        </p:spPr>
        <p:txBody>
          <a:bodyPr anchor="b"/>
          <a:lstStyle>
            <a:lvl1pPr>
              <a:defRPr sz="6000"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4456" y="4589463"/>
            <a:ext cx="8342994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11C5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7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1399" y="2390357"/>
            <a:ext cx="4035038" cy="378660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8760" y="2390357"/>
            <a:ext cx="4035039" cy="37866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8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980944"/>
            <a:ext cx="86121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198" y="2185017"/>
            <a:ext cx="40969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199" y="3006725"/>
            <a:ext cx="4096988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6812" y="2194541"/>
            <a:ext cx="40969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56812" y="3006725"/>
            <a:ext cx="4098576" cy="3182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6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1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21" y="755778"/>
            <a:ext cx="37032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2" y="1250302"/>
            <a:ext cx="4705205" cy="4105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21" y="2631232"/>
            <a:ext cx="3703246" cy="27245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2" y="1260636"/>
            <a:ext cx="8868627" cy="5302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8369" y="1863741"/>
            <a:ext cx="6172200" cy="41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1942" y="2057400"/>
            <a:ext cx="2517569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DBB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78169" y="1064795"/>
            <a:ext cx="85724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168" y="2647862"/>
            <a:ext cx="8572402" cy="2594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27122" y="0"/>
            <a:ext cx="12219122" cy="6857999"/>
          </a:xfrm>
          <a:prstGeom prst="rect">
            <a:avLst/>
          </a:prstGeom>
          <a:gradFill>
            <a:gsLst>
              <a:gs pos="0">
                <a:srgbClr val="007DBB"/>
              </a:gs>
              <a:gs pos="100000">
                <a:srgbClr val="01206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80065F0-3F3F-C041-A495-280203364E3A}" type="datetimeFigureOut">
              <a:rPr lang="en-US" smtClean="0"/>
              <a:pPr/>
              <a:t>8/27/2019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471738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80" y="5594661"/>
            <a:ext cx="4239053" cy="91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7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F2A90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venir Medium" charset="0"/>
          <a:ea typeface="Avenir Medium" charset="0"/>
          <a:cs typeface="Avenir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011C5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011C5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011C5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11C5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11C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886" y="-152404"/>
            <a:ext cx="9470040" cy="1357745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Grand Rounds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886" y="1335966"/>
            <a:ext cx="1692839" cy="24749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350619" y="895777"/>
            <a:ext cx="7459306" cy="1357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F2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en-US" b="1" dirty="0">
                <a:effectLst/>
              </a:rPr>
              <a:t>Title Here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350619" y="2102293"/>
            <a:ext cx="7459306" cy="17921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F2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effectLst/>
              </a:rPr>
              <a:t>Speaker name, MD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effectLst/>
              </a:rPr>
              <a:t>Title, Department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effectLst/>
              </a:rPr>
              <a:t>School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0629" y="4032304"/>
            <a:ext cx="12433465" cy="1351051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6255" y="4205167"/>
            <a:ext cx="11768446" cy="1827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F2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pPr algn="ctr">
              <a:lnSpc>
                <a:spcPts val="4360"/>
              </a:lnSpc>
              <a:spcBef>
                <a:spcPts val="0"/>
              </a:spcBef>
            </a:pPr>
            <a:r>
              <a:rPr lang="en-US" sz="2800" dirty="0">
                <a:solidFill>
                  <a:srgbClr val="011C5F"/>
                </a:solidFill>
                <a:effectLst/>
              </a:rPr>
              <a:t>Day, Date | Time </a:t>
            </a:r>
            <a:r>
              <a:rPr lang="en-US" sz="2800" dirty="0" err="1">
                <a:solidFill>
                  <a:srgbClr val="011C5F"/>
                </a:solidFill>
                <a:effectLst/>
              </a:rPr>
              <a:t>a.m.⎯Time</a:t>
            </a:r>
            <a:r>
              <a:rPr lang="en-US" sz="2800" dirty="0">
                <a:solidFill>
                  <a:srgbClr val="011C5F"/>
                </a:solidFill>
                <a:effectLst/>
              </a:rPr>
              <a:t> p.m.</a:t>
            </a:r>
          </a:p>
          <a:p>
            <a:pPr algn="ctr">
              <a:lnSpc>
                <a:spcPts val="4360"/>
              </a:lnSpc>
              <a:spcBef>
                <a:spcPts val="0"/>
              </a:spcBef>
            </a:pPr>
            <a:r>
              <a:rPr lang="en-US" sz="2800" dirty="0">
                <a:solidFill>
                  <a:srgbClr val="011C5F"/>
                </a:solidFill>
                <a:effectLst/>
              </a:rPr>
              <a:t>Location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404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18754" y="2382781"/>
            <a:ext cx="7137071" cy="28898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450" y="-152404"/>
            <a:ext cx="9352476" cy="1357745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Grand Rounds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49" y="2602132"/>
            <a:ext cx="1692839" cy="24749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57450" y="1025035"/>
            <a:ext cx="9352476" cy="1357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F2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en-US" sz="4800" b="1" dirty="0">
                <a:effectLst/>
              </a:rPr>
              <a:t>Title Here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344889" y="2602132"/>
            <a:ext cx="4049485" cy="27504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F2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pPr algn="ctr">
              <a:lnSpc>
                <a:spcPts val="4360"/>
              </a:lnSpc>
              <a:spcBef>
                <a:spcPts val="0"/>
              </a:spcBef>
            </a:pPr>
            <a:r>
              <a:rPr lang="en-US" sz="3100" dirty="0">
                <a:effectLst/>
              </a:rPr>
              <a:t>Day, Date</a:t>
            </a:r>
          </a:p>
          <a:p>
            <a:pPr algn="ctr">
              <a:lnSpc>
                <a:spcPts val="4360"/>
              </a:lnSpc>
              <a:spcBef>
                <a:spcPts val="0"/>
              </a:spcBef>
            </a:pPr>
            <a:r>
              <a:rPr lang="en-US" sz="3100" dirty="0">
                <a:effectLst/>
              </a:rPr>
              <a:t>Time </a:t>
            </a:r>
            <a:r>
              <a:rPr lang="en-US" sz="3100" dirty="0" err="1">
                <a:effectLst/>
              </a:rPr>
              <a:t>a.m.⎯Time</a:t>
            </a:r>
            <a:r>
              <a:rPr lang="en-US" sz="3100" dirty="0">
                <a:effectLst/>
              </a:rPr>
              <a:t> p.m.</a:t>
            </a:r>
          </a:p>
          <a:p>
            <a:pPr algn="ctr">
              <a:lnSpc>
                <a:spcPts val="4360"/>
              </a:lnSpc>
              <a:spcBef>
                <a:spcPts val="0"/>
              </a:spcBef>
            </a:pPr>
            <a:r>
              <a:rPr lang="en-US" sz="3100" dirty="0">
                <a:effectLst/>
              </a:rPr>
              <a:t>Location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effectLst/>
              </a:rPr>
              <a:t>  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541318" y="2844436"/>
            <a:ext cx="4476999" cy="17921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F2A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rgbClr val="011C5F"/>
                </a:solidFill>
                <a:effectLst/>
              </a:rPr>
              <a:t>Speaker name, MD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rgbClr val="011C5F"/>
                </a:solidFill>
                <a:effectLst/>
              </a:rPr>
              <a:t>Title, Department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rgbClr val="011C5F"/>
                </a:solidFill>
                <a:effectLst/>
              </a:rPr>
              <a:t>School</a:t>
            </a:r>
          </a:p>
        </p:txBody>
      </p:sp>
    </p:spTree>
    <p:extLst>
      <p:ext uri="{BB962C8B-B14F-4D97-AF65-F5344CB8AC3E}">
        <p14:creationId xmlns:p14="http://schemas.microsoft.com/office/powerpoint/2010/main" val="65736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Avenir Medium</vt:lpstr>
      <vt:lpstr>Calibri</vt:lpstr>
      <vt:lpstr>Office Theme</vt:lpstr>
      <vt:lpstr>Grand Rounds</vt:lpstr>
      <vt:lpstr>Grand Rounds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Lisa M.</dc:creator>
  <cp:lastModifiedBy>Kelly Johnson</cp:lastModifiedBy>
  <cp:revision>41</cp:revision>
  <dcterms:created xsi:type="dcterms:W3CDTF">2019-06-06T00:33:00Z</dcterms:created>
  <dcterms:modified xsi:type="dcterms:W3CDTF">2019-08-27T19:34:19Z</dcterms:modified>
</cp:coreProperties>
</file>