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BB"/>
    <a:srgbClr val="011C5F"/>
    <a:srgbClr val="F2A901"/>
    <a:srgbClr val="41B7E7"/>
    <a:srgbClr val="D9D9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068"/>
    <p:restoredTop sz="94643"/>
  </p:normalViewPr>
  <p:slideViewPr>
    <p:cSldViewPr snapToGrid="0" snapToObjects="1">
      <p:cViewPr>
        <p:scale>
          <a:sx n="71" d="100"/>
          <a:sy n="71" d="100"/>
        </p:scale>
        <p:origin x="78" y="-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7DBB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2718" y="1122363"/>
            <a:ext cx="8781082" cy="2387600"/>
          </a:xfrm>
        </p:spPr>
        <p:txBody>
          <a:bodyPr anchor="b"/>
          <a:lstStyle>
            <a:lvl1pPr algn="ctr">
              <a:defRPr sz="6000" b="0" i="0">
                <a:solidFill>
                  <a:srgbClr val="F2A901"/>
                </a:solidFill>
                <a:effectLst>
                  <a:outerShdw blurRad="50800" dist="50800" dir="5400000" algn="ctr" rotWithShape="0">
                    <a:schemeClr val="accent3"/>
                  </a:outerShdw>
                </a:effectLst>
                <a:latin typeface="Avenir Medium" charset="0"/>
                <a:ea typeface="Avenir Medium" charset="0"/>
                <a:cs typeface="Avenir Medium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2718" y="3871912"/>
            <a:ext cx="8781082" cy="1385887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rgbClr val="F2A901"/>
                </a:solidFill>
                <a:latin typeface="Avenir Medium" charset="0"/>
                <a:ea typeface="Avenir Medium" charset="0"/>
                <a:cs typeface="Avenir Medium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607370" y="631190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/>
            </a:lvl1pPr>
          </a:lstStyle>
          <a:p>
            <a:fld id="{480065F0-3F3F-C041-A495-280203364E3A}" type="datetimeFigureOut">
              <a:rPr lang="en-US" smtClean="0"/>
              <a:pPr/>
              <a:t>2/24/2020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251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607370" y="631190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/>
            </a:lvl1pPr>
          </a:lstStyle>
          <a:p>
            <a:fld id="{480065F0-3F3F-C041-A495-280203364E3A}" type="datetimeFigureOut">
              <a:rPr lang="en-US" smtClean="0"/>
              <a:pPr/>
              <a:t>2/24/2020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664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212980"/>
            <a:ext cx="2628900" cy="4180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6195" y="1212980"/>
            <a:ext cx="5841175" cy="4180114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607370" y="631190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/>
            </a:lvl1pPr>
          </a:lstStyle>
          <a:p>
            <a:fld id="{480065F0-3F3F-C041-A495-280203364E3A}" type="datetimeFigureOut">
              <a:rPr lang="en-US" smtClean="0"/>
              <a:pPr/>
              <a:t>2/24/2020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1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8225" y="2589805"/>
            <a:ext cx="8572402" cy="25943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607370" y="631190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/>
            </a:lvl1pPr>
          </a:lstStyle>
          <a:p>
            <a:fld id="{480065F0-3F3F-C041-A495-280203364E3A}" type="datetimeFigureOut">
              <a:rPr lang="en-US" smtClean="0"/>
              <a:pPr/>
              <a:t>2/24/2020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610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04456" y="1709738"/>
            <a:ext cx="8342993" cy="2852737"/>
          </a:xfrm>
        </p:spPr>
        <p:txBody>
          <a:bodyPr anchor="b"/>
          <a:lstStyle>
            <a:lvl1pPr>
              <a:defRPr sz="6000" baseline="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04456" y="4589463"/>
            <a:ext cx="834299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607370" y="631190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/>
            </a:lvl1pPr>
          </a:lstStyle>
          <a:p>
            <a:fld id="{480065F0-3F3F-C041-A495-280203364E3A}" type="datetimeFigureOut">
              <a:rPr lang="en-US" smtClean="0"/>
              <a:pPr/>
              <a:t>2/24/2020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578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81399" y="2390357"/>
            <a:ext cx="4035038" cy="378660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8760" y="2390357"/>
            <a:ext cx="4035039" cy="37866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607370" y="631190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/>
            </a:lvl1pPr>
          </a:lstStyle>
          <a:p>
            <a:fld id="{480065F0-3F3F-C041-A495-280203364E3A}" type="datetimeFigureOut">
              <a:rPr lang="en-US" smtClean="0"/>
              <a:pPr/>
              <a:t>2/24/2020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484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980944"/>
            <a:ext cx="861218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198" y="2185017"/>
            <a:ext cx="409698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3199" y="3006725"/>
            <a:ext cx="4096988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56812" y="2194541"/>
            <a:ext cx="40969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56812" y="3006725"/>
            <a:ext cx="4098576" cy="31829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607370" y="631190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/>
            </a:lvl1pPr>
          </a:lstStyle>
          <a:p>
            <a:fld id="{480065F0-3F3F-C041-A495-280203364E3A}" type="datetimeFigureOut">
              <a:rPr lang="en-US" smtClean="0"/>
              <a:pPr/>
              <a:t>2/24/2020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818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607370" y="631190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/>
            </a:lvl1pPr>
          </a:lstStyle>
          <a:p>
            <a:fld id="{480065F0-3F3F-C041-A495-280203364E3A}" type="datetimeFigureOut">
              <a:rPr lang="en-US" smtClean="0"/>
              <a:pPr/>
              <a:t>2/24/2020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262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607370" y="631190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/>
            </a:lvl1pPr>
          </a:lstStyle>
          <a:p>
            <a:fld id="{480065F0-3F3F-C041-A495-280203364E3A}" type="datetimeFigureOut">
              <a:rPr lang="en-US" smtClean="0"/>
              <a:pPr/>
              <a:t>2/24/2020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716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21" y="755778"/>
            <a:ext cx="370324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0182" y="1250302"/>
            <a:ext cx="4705205" cy="4105469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821" y="2631232"/>
            <a:ext cx="3703246" cy="2724539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607370" y="631190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/>
            </a:lvl1pPr>
          </a:lstStyle>
          <a:p>
            <a:fld id="{480065F0-3F3F-C041-A495-280203364E3A}" type="datetimeFigureOut">
              <a:rPr lang="en-US" smtClean="0"/>
              <a:pPr/>
              <a:t>2/24/2020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756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42" y="1260636"/>
            <a:ext cx="8868627" cy="5302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78369" y="1863741"/>
            <a:ext cx="6172200" cy="4198905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09370" y="2057399"/>
            <a:ext cx="2517569" cy="3811588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607370" y="631190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/>
            </a:lvl1pPr>
          </a:lstStyle>
          <a:p>
            <a:fld id="{480065F0-3F3F-C041-A495-280203364E3A}" type="datetimeFigureOut">
              <a:rPr lang="en-US" smtClean="0"/>
              <a:pPr/>
              <a:t>2/24/2020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04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DBB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78169" y="1064795"/>
            <a:ext cx="85724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8168" y="2647862"/>
            <a:ext cx="8572402" cy="25943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27122" y="0"/>
            <a:ext cx="12219122" cy="6857999"/>
          </a:xfrm>
          <a:prstGeom prst="rect">
            <a:avLst/>
          </a:prstGeom>
          <a:gradFill>
            <a:gsLst>
              <a:gs pos="0">
                <a:srgbClr val="007DBB"/>
              </a:gs>
              <a:gs pos="100000">
                <a:srgbClr val="012069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607370" y="631190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480065F0-3F3F-C041-A495-280203364E3A}" type="datetimeFigureOut">
              <a:rPr lang="en-US" smtClean="0"/>
              <a:pPr/>
              <a:t>2/24/2020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2471738"/>
          </a:xfrm>
          <a:prstGeom prst="rect">
            <a:avLst/>
          </a:prstGeom>
          <a:noFill/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80" y="5907068"/>
            <a:ext cx="2733693" cy="587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57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F2A90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venir Medium" charset="0"/>
          <a:ea typeface="Avenir Medium" charset="0"/>
          <a:cs typeface="Avenir Medium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rgbClr val="011C5F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rgbClr val="011C5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rgbClr val="011C5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011C5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011C5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96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m-presentation-template-3-small-logo (1)" id="{51546B0E-E17D-46EF-A4CC-7FB2391B45AE}" vid="{931033F8-B65A-48C3-A0A4-EED0FECED45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em-presentation-template-3-small-logo (3)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Avenir Medium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McCann, Leslie</dc:creator>
  <cp:lastModifiedBy>McCann, Leslie</cp:lastModifiedBy>
  <cp:revision>1</cp:revision>
  <dcterms:created xsi:type="dcterms:W3CDTF">2020-02-24T14:23:14Z</dcterms:created>
  <dcterms:modified xsi:type="dcterms:W3CDTF">2020-02-24T14:24:01Z</dcterms:modified>
</cp:coreProperties>
</file>