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6"/>
    <a:srgbClr val="007DBB"/>
    <a:srgbClr val="011C5F"/>
    <a:srgbClr val="F2A901"/>
    <a:srgbClr val="41B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43"/>
  </p:normalViewPr>
  <p:slideViewPr>
    <p:cSldViewPr snapToGrid="0" snapToObjects="1">
      <p:cViewPr varScale="1">
        <p:scale>
          <a:sx n="68" d="100"/>
          <a:sy n="68" d="100"/>
        </p:scale>
        <p:origin x="4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7DBB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2718" y="1122363"/>
            <a:ext cx="8781082" cy="2387600"/>
          </a:xfrm>
        </p:spPr>
        <p:txBody>
          <a:bodyPr anchor="b"/>
          <a:lstStyle>
            <a:lvl1pPr algn="ctr">
              <a:defRPr sz="6000" b="0" i="0">
                <a:solidFill>
                  <a:srgbClr val="F2A901"/>
                </a:solidFill>
                <a:effectLst>
                  <a:outerShdw blurRad="50800" dist="50800" dir="5400000" algn="ctr" rotWithShape="0">
                    <a:schemeClr val="accent3"/>
                  </a:outerShdw>
                </a:effectLst>
                <a:latin typeface="Avenir Medium" charset="0"/>
                <a:ea typeface="Avenir Medium" charset="0"/>
                <a:cs typeface="Avenir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72718" y="3871912"/>
            <a:ext cx="8781082" cy="1385887"/>
          </a:xfrm>
        </p:spPr>
        <p:txBody>
          <a:bodyPr>
            <a:normAutofit/>
          </a:bodyPr>
          <a:lstStyle>
            <a:lvl1pPr marL="0" indent="0" algn="ctr">
              <a:buNone/>
              <a:defRPr sz="2800" b="0" i="0">
                <a:solidFill>
                  <a:srgbClr val="F2A901"/>
                </a:solidFill>
                <a:latin typeface="Avenir Medium" charset="0"/>
                <a:ea typeface="Avenir Medium" charset="0"/>
                <a:cs typeface="Avenir Medium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Clickto</a:t>
            </a:r>
            <a:r>
              <a:rPr lang="en-US" dirty="0"/>
              <a:t> edit Master subtitle style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251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6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212980"/>
            <a:ext cx="2628900" cy="41801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195" y="1212980"/>
            <a:ext cx="5841175" cy="4180114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01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610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04456" y="1709738"/>
            <a:ext cx="8342993" cy="2852737"/>
          </a:xfrm>
        </p:spPr>
        <p:txBody>
          <a:bodyPr anchor="b"/>
          <a:lstStyle>
            <a:lvl1pPr>
              <a:defRPr sz="6000" baseline="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4456" y="4589463"/>
            <a:ext cx="834299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57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81399" y="2390357"/>
            <a:ext cx="4035038" cy="378660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760" y="2390357"/>
            <a:ext cx="4035039" cy="37866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484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980944"/>
            <a:ext cx="861218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198" y="2185017"/>
            <a:ext cx="4096989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3199" y="3006725"/>
            <a:ext cx="4096988" cy="31829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56812" y="2194541"/>
            <a:ext cx="40969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56812" y="3006725"/>
            <a:ext cx="4098576" cy="31829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81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6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716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821" y="755778"/>
            <a:ext cx="370324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0182" y="1250302"/>
            <a:ext cx="4705205" cy="4105469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821" y="2631232"/>
            <a:ext cx="3703246" cy="272453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7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42" y="1260636"/>
            <a:ext cx="8868627" cy="5302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78369" y="1863741"/>
            <a:ext cx="6172200" cy="419890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1942" y="2057400"/>
            <a:ext cx="2517569" cy="381158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0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DBB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169" y="1064795"/>
            <a:ext cx="85724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168" y="2647862"/>
            <a:ext cx="8572402" cy="2594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27122" y="0"/>
            <a:ext cx="12219122" cy="6857999"/>
          </a:xfrm>
          <a:prstGeom prst="rect">
            <a:avLst/>
          </a:prstGeom>
          <a:gradFill>
            <a:gsLst>
              <a:gs pos="0">
                <a:srgbClr val="007DBB"/>
              </a:gs>
              <a:gs pos="100000">
                <a:srgbClr val="012069"/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471738"/>
          </a:xfrm>
          <a:prstGeom prst="rect">
            <a:avLst/>
          </a:prstGeom>
          <a:noFill/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157" y="236754"/>
            <a:ext cx="2733693" cy="58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7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F2A90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venir Medium" charset="0"/>
          <a:ea typeface="Avenir Medium" charset="0"/>
          <a:cs typeface="Avenir Medium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rgbClr val="011C5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rgbClr val="011C5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011C5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011C5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011C5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96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m-presentation-template-3-right-logo (1)" id="{A6C7DB14-4BE6-4070-9D18-E17ABC7651F0}" vid="{9C1A6BFD-1F08-4C76-BE80-17589B0903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em-presentation-template-3-right-logo (4)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Avenir Medium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McCann, Leslie</dc:creator>
  <cp:lastModifiedBy>McCann, Leslie</cp:lastModifiedBy>
  <cp:revision>2</cp:revision>
  <dcterms:created xsi:type="dcterms:W3CDTF">2020-02-24T14:32:19Z</dcterms:created>
  <dcterms:modified xsi:type="dcterms:W3CDTF">2020-02-24T14:32:53Z</dcterms:modified>
</cp:coreProperties>
</file>