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1C5F"/>
    <a:srgbClr val="007DBB"/>
    <a:srgbClr val="F2A901"/>
    <a:srgbClr val="41B7E7"/>
    <a:srgbClr val="D9D9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28"/>
    <p:restoredTop sz="94643"/>
  </p:normalViewPr>
  <p:slideViewPr>
    <p:cSldViewPr snapToGrid="0" snapToObjects="1">
      <p:cViewPr varScale="1">
        <p:scale>
          <a:sx n="116" d="100"/>
          <a:sy n="116" d="100"/>
        </p:scale>
        <p:origin x="20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007DBB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-27122" y="0"/>
            <a:ext cx="2371240" cy="6858000"/>
          </a:xfrm>
          <a:prstGeom prst="rect">
            <a:avLst/>
          </a:prstGeom>
          <a:gradFill>
            <a:gsLst>
              <a:gs pos="0">
                <a:srgbClr val="007DBB"/>
              </a:gs>
              <a:gs pos="100000">
                <a:srgbClr val="01206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2718" y="1122363"/>
            <a:ext cx="8781082" cy="2387600"/>
          </a:xfrm>
        </p:spPr>
        <p:txBody>
          <a:bodyPr anchor="b"/>
          <a:lstStyle>
            <a:lvl1pPr algn="ctr">
              <a:defRPr sz="6000" b="0" i="0">
                <a:solidFill>
                  <a:srgbClr val="F2A901"/>
                </a:solidFill>
                <a:effectLst>
                  <a:outerShdw blurRad="50800" dist="50800" dir="5400000" algn="ctr" rotWithShape="0">
                    <a:schemeClr val="accent3"/>
                  </a:outerShdw>
                </a:effectLst>
                <a:latin typeface="Avenir Medium" charset="0"/>
                <a:ea typeface="Avenir Medium" charset="0"/>
                <a:cs typeface="Avenir Medium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2718" y="3871912"/>
            <a:ext cx="8781082" cy="1385887"/>
          </a:xfrm>
        </p:spPr>
        <p:txBody>
          <a:bodyPr>
            <a:normAutofit/>
          </a:bodyPr>
          <a:lstStyle>
            <a:lvl1pPr marL="0" indent="0" algn="ctr">
              <a:buNone/>
              <a:defRPr sz="2800" b="0" i="0">
                <a:solidFill>
                  <a:srgbClr val="F2A901"/>
                </a:solidFill>
                <a:latin typeface="Avenir Medium" charset="0"/>
                <a:ea typeface="Avenir Medium" charset="0"/>
                <a:cs typeface="Avenir Medium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34" y="573818"/>
            <a:ext cx="1356035" cy="2855182"/>
          </a:xfrm>
          <a:prstGeom prst="rect">
            <a:avLst/>
          </a:prstGeom>
        </p:spPr>
      </p:pic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251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610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04456" y="1709738"/>
            <a:ext cx="8342993" cy="2852737"/>
          </a:xfrm>
        </p:spPr>
        <p:txBody>
          <a:bodyPr anchor="b"/>
          <a:lstStyle>
            <a:lvl1pPr>
              <a:defRPr sz="6000" baseline="0"/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04456" y="4589463"/>
            <a:ext cx="8342994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11C5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578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81399" y="1825625"/>
            <a:ext cx="4035038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8760" y="1825625"/>
            <a:ext cx="4035039" cy="43513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484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365125"/>
            <a:ext cx="8612188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198" y="1681163"/>
            <a:ext cx="40969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199" y="2505075"/>
            <a:ext cx="4096988" cy="3684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56812" y="1690688"/>
            <a:ext cx="40969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56812" y="2505075"/>
            <a:ext cx="4098576" cy="36845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818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262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716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8821" y="457200"/>
            <a:ext cx="370324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50182" y="987425"/>
            <a:ext cx="470520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8821" y="2386940"/>
            <a:ext cx="3703246" cy="34820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75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6950" y="457200"/>
            <a:ext cx="8583619" cy="5302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8369" y="1212850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81942" y="2057400"/>
            <a:ext cx="2517569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04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664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31324" y="365125"/>
            <a:ext cx="5841175" cy="5811838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018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DBB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81398" y="365125"/>
            <a:ext cx="85724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81398" y="1825625"/>
            <a:ext cx="857240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-27122" y="0"/>
            <a:ext cx="2371240" cy="6858000"/>
          </a:xfrm>
          <a:prstGeom prst="rect">
            <a:avLst/>
          </a:prstGeom>
          <a:gradFill>
            <a:gsLst>
              <a:gs pos="0">
                <a:srgbClr val="007DBB"/>
              </a:gs>
              <a:gs pos="100000">
                <a:srgbClr val="01206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34" y="573818"/>
            <a:ext cx="1356035" cy="2855182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8607370" y="631190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480065F0-3F3F-C041-A495-280203364E3A}" type="datetimeFigureOut">
              <a:rPr lang="en-US" smtClean="0"/>
              <a:pPr/>
              <a:t>8/21/19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57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rgbClr val="F2A90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venir Medium" charset="0"/>
          <a:ea typeface="Avenir Medium" charset="0"/>
          <a:cs typeface="Avenir Medium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rgbClr val="011C5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rgbClr val="011C5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rgbClr val="011C5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rgbClr val="011C5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rgbClr val="011C5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402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92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mergency-medicine-presentation-template-1" id="{CB812B7D-E535-544D-A28C-03585739754C}" vid="{1D8C044E-CBB8-4B49-8E6B-DFF7709F9D4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Avenir Medium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Lisa M.</dc:creator>
  <cp:lastModifiedBy>Jones, Lisa M.</cp:lastModifiedBy>
  <cp:revision>11</cp:revision>
  <dcterms:created xsi:type="dcterms:W3CDTF">2019-06-06T00:33:00Z</dcterms:created>
  <dcterms:modified xsi:type="dcterms:W3CDTF">2019-08-21T12:13:15Z</dcterms:modified>
</cp:coreProperties>
</file>